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66" r:id="rId2"/>
    <p:sldId id="26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5DCD228-EBAF-44F8-9494-F13D47A45154}" type="doc">
      <dgm:prSet loTypeId="urn:microsoft.com/office/officeart/2005/8/layout/orgChart1" loCatId="hierarchy" qsTypeId="urn:microsoft.com/office/officeart/2005/8/quickstyle/simple2" qsCatId="simple" csTypeId="urn:microsoft.com/office/officeart/2005/8/colors/accent6_2" csCatId="accent6" phldr="1"/>
      <dgm:spPr/>
      <dgm:t>
        <a:bodyPr/>
        <a:lstStyle/>
        <a:p>
          <a:endParaRPr lang="en-US"/>
        </a:p>
      </dgm:t>
    </dgm:pt>
    <dgm:pt modelId="{4B08CD8B-D370-4395-8DC1-C99FE865DDF4}">
      <dgm:prSet phldrT="[Text]"/>
      <dgm:spPr/>
      <dgm:t>
        <a:bodyPr/>
        <a:lstStyle/>
        <a:p>
          <a:r>
            <a:rPr lang="en-US" b="1" cap="none" spc="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rPr>
            <a:t>FIRST Team 2228 </a:t>
          </a:r>
          <a:r>
            <a:rPr lang="en-US" b="1" cap="none" spc="0" dirty="0" err="1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rPr>
            <a:t>CougarTech</a:t>
          </a:r>
          <a:endParaRPr lang="en-US" b="1" cap="none" spc="0" dirty="0">
            <a:ln w="12700">
              <a:solidFill>
                <a:schemeClr val="tx2">
                  <a:satMod val="155000"/>
                </a:schemeClr>
              </a:solidFill>
              <a:prstDash val="solid"/>
            </a:ln>
            <a:solidFill>
              <a:schemeClr val="bg2">
                <a:tint val="85000"/>
                <a:satMod val="155000"/>
              </a:schemeClr>
            </a:solidFill>
            <a:effectLst>
              <a:outerShdw blurRad="41275" dist="20320" dir="1800000" algn="tl" rotWithShape="0">
                <a:srgbClr val="000000">
                  <a:alpha val="40000"/>
                </a:srgbClr>
              </a:outerShdw>
            </a:effectLst>
          </a:endParaRPr>
        </a:p>
      </dgm:t>
    </dgm:pt>
    <dgm:pt modelId="{D4DE33F8-D460-4B22-A857-E06E36BCE241}" type="parTrans" cxnId="{35423F1C-D0DB-43EF-B055-F55BE5D76508}">
      <dgm:prSet/>
      <dgm:spPr/>
      <dgm:t>
        <a:bodyPr/>
        <a:lstStyle/>
        <a:p>
          <a:endParaRPr lang="en-US"/>
        </a:p>
      </dgm:t>
    </dgm:pt>
    <dgm:pt modelId="{F11BF889-3E9F-4D6E-9166-4CB30E14F8D1}" type="sibTrans" cxnId="{35423F1C-D0DB-43EF-B055-F55BE5D76508}">
      <dgm:prSet/>
      <dgm:spPr/>
      <dgm:t>
        <a:bodyPr/>
        <a:lstStyle/>
        <a:p>
          <a:endParaRPr lang="en-US"/>
        </a:p>
      </dgm:t>
    </dgm:pt>
    <dgm:pt modelId="{A0520F50-BAD0-4EDA-989F-002FE724AC09}">
      <dgm:prSet phldrT="[Text]"/>
      <dgm:spPr/>
      <dgm:t>
        <a:bodyPr/>
        <a:lstStyle/>
        <a:p>
          <a:r>
            <a:rPr lang="en-US" dirty="0" smtClean="0"/>
            <a:t>Student Organization</a:t>
          </a:r>
          <a:endParaRPr lang="en-US" dirty="0"/>
        </a:p>
      </dgm:t>
    </dgm:pt>
    <dgm:pt modelId="{E5B19060-65A0-4D83-A353-4C3546518E8D}" type="parTrans" cxnId="{BBD526E3-512D-40FD-99CF-A38A0F5F99D6}">
      <dgm:prSet/>
      <dgm:spPr/>
      <dgm:t>
        <a:bodyPr/>
        <a:lstStyle/>
        <a:p>
          <a:endParaRPr lang="en-US"/>
        </a:p>
      </dgm:t>
    </dgm:pt>
    <dgm:pt modelId="{B09DAC31-66CD-43F6-8FD4-CBA1E047503B}" type="sibTrans" cxnId="{BBD526E3-512D-40FD-99CF-A38A0F5F99D6}">
      <dgm:prSet/>
      <dgm:spPr/>
      <dgm:t>
        <a:bodyPr/>
        <a:lstStyle/>
        <a:p>
          <a:endParaRPr lang="en-US"/>
        </a:p>
      </dgm:t>
    </dgm:pt>
    <dgm:pt modelId="{C826D54D-96D5-4F86-B4E9-EF6DB13FA5D0}">
      <dgm:prSet phldrT="[Text]"/>
      <dgm:spPr/>
      <dgm:t>
        <a:bodyPr/>
        <a:lstStyle/>
        <a:p>
          <a:r>
            <a:rPr lang="en-US" dirty="0" smtClean="0"/>
            <a:t>Mentor Organization</a:t>
          </a:r>
          <a:endParaRPr lang="en-US" dirty="0"/>
        </a:p>
      </dgm:t>
    </dgm:pt>
    <dgm:pt modelId="{2B440287-7E86-42E7-926D-10E0915AF7A5}" type="parTrans" cxnId="{D438637A-C070-417F-A790-F1C3AB6EB7F8}">
      <dgm:prSet/>
      <dgm:spPr/>
      <dgm:t>
        <a:bodyPr/>
        <a:lstStyle/>
        <a:p>
          <a:endParaRPr lang="en-US"/>
        </a:p>
      </dgm:t>
    </dgm:pt>
    <dgm:pt modelId="{A2BF491C-A216-46BF-8F06-22DF00022FD7}" type="sibTrans" cxnId="{D438637A-C070-417F-A790-F1C3AB6EB7F8}">
      <dgm:prSet/>
      <dgm:spPr/>
      <dgm:t>
        <a:bodyPr/>
        <a:lstStyle/>
        <a:p>
          <a:endParaRPr lang="en-US"/>
        </a:p>
      </dgm:t>
    </dgm:pt>
    <dgm:pt modelId="{7C21DEC7-FC30-4ECF-9410-98D5BDB21756}">
      <dgm:prSet phldrT="[Text]"/>
      <dgm:spPr/>
      <dgm:t>
        <a:bodyPr/>
        <a:lstStyle/>
        <a:p>
          <a:r>
            <a:rPr lang="en-US" dirty="0" smtClean="0"/>
            <a:t>Lead Mentors</a:t>
          </a:r>
          <a:endParaRPr lang="en-US" dirty="0"/>
        </a:p>
      </dgm:t>
    </dgm:pt>
    <dgm:pt modelId="{2C7D13A9-6D4A-4AE7-BBB3-111DD1A5A130}" type="parTrans" cxnId="{9FC7A7BB-5E43-454F-8807-63B26CA171FB}">
      <dgm:prSet/>
      <dgm:spPr/>
      <dgm:t>
        <a:bodyPr/>
        <a:lstStyle/>
        <a:p>
          <a:endParaRPr lang="en-US"/>
        </a:p>
      </dgm:t>
    </dgm:pt>
    <dgm:pt modelId="{9B316C9A-F4A3-488E-846B-287B28518B70}" type="sibTrans" cxnId="{9FC7A7BB-5E43-454F-8807-63B26CA171FB}">
      <dgm:prSet/>
      <dgm:spPr/>
      <dgm:t>
        <a:bodyPr/>
        <a:lstStyle/>
        <a:p>
          <a:endParaRPr lang="en-US"/>
        </a:p>
      </dgm:t>
    </dgm:pt>
    <dgm:pt modelId="{CC1B0B5D-C0CA-48A6-9953-D31F0A191DFF}">
      <dgm:prSet phldrT="[Text]"/>
      <dgm:spPr/>
      <dgm:t>
        <a:bodyPr/>
        <a:lstStyle/>
        <a:p>
          <a:r>
            <a:rPr lang="en-US" dirty="0" smtClean="0"/>
            <a:t>Sub-Teams</a:t>
          </a:r>
          <a:endParaRPr lang="en-US" dirty="0"/>
        </a:p>
      </dgm:t>
    </dgm:pt>
    <dgm:pt modelId="{5765D778-5A29-4291-9A98-288B9603659B}" type="parTrans" cxnId="{8DE639BF-35B8-4FA9-A77C-F19D3A12EF48}">
      <dgm:prSet/>
      <dgm:spPr/>
      <dgm:t>
        <a:bodyPr/>
        <a:lstStyle/>
        <a:p>
          <a:endParaRPr lang="en-US"/>
        </a:p>
      </dgm:t>
    </dgm:pt>
    <dgm:pt modelId="{42DA4F5A-8474-4295-A96C-C3F238332A6C}" type="sibTrans" cxnId="{8DE639BF-35B8-4FA9-A77C-F19D3A12EF48}">
      <dgm:prSet/>
      <dgm:spPr/>
      <dgm:t>
        <a:bodyPr/>
        <a:lstStyle/>
        <a:p>
          <a:endParaRPr lang="en-US"/>
        </a:p>
      </dgm:t>
    </dgm:pt>
    <dgm:pt modelId="{17535814-BCC7-4602-A4D5-E25E6460B3D5}">
      <dgm:prSet phldrT="[Text]"/>
      <dgm:spPr/>
      <dgm:t>
        <a:bodyPr/>
        <a:lstStyle/>
        <a:p>
          <a:r>
            <a:rPr lang="en-US" dirty="0" smtClean="0"/>
            <a:t>Ad Hoc</a:t>
          </a:r>
          <a:endParaRPr lang="en-US" dirty="0"/>
        </a:p>
      </dgm:t>
    </dgm:pt>
    <dgm:pt modelId="{EB0966F3-5022-4462-ACC4-B77C77A00D6C}" type="parTrans" cxnId="{271EB6DC-11E7-445B-8DA0-699454ACE81D}">
      <dgm:prSet/>
      <dgm:spPr/>
      <dgm:t>
        <a:bodyPr/>
        <a:lstStyle/>
        <a:p>
          <a:endParaRPr lang="en-US"/>
        </a:p>
      </dgm:t>
    </dgm:pt>
    <dgm:pt modelId="{CA6E4086-53E6-4E7B-A77D-5E8C1B6587F6}" type="sibTrans" cxnId="{271EB6DC-11E7-445B-8DA0-699454ACE81D}">
      <dgm:prSet/>
      <dgm:spPr/>
      <dgm:t>
        <a:bodyPr/>
        <a:lstStyle/>
        <a:p>
          <a:endParaRPr lang="en-US"/>
        </a:p>
      </dgm:t>
    </dgm:pt>
    <dgm:pt modelId="{800AC548-6DA3-4F47-96E3-8527B45B2503}">
      <dgm:prSet phldrT="[Text]"/>
      <dgm:spPr/>
      <dgm:t>
        <a:bodyPr/>
        <a:lstStyle/>
        <a:p>
          <a:r>
            <a:rPr lang="en-US" dirty="0" smtClean="0"/>
            <a:t>Specialty</a:t>
          </a:r>
          <a:endParaRPr lang="en-US" dirty="0"/>
        </a:p>
      </dgm:t>
    </dgm:pt>
    <dgm:pt modelId="{D9536E50-C9B4-492D-A8FE-34B0EF319CF1}" type="parTrans" cxnId="{E9BDC1C6-0A80-4B82-8822-7F2E4054B9C9}">
      <dgm:prSet/>
      <dgm:spPr/>
      <dgm:t>
        <a:bodyPr/>
        <a:lstStyle/>
        <a:p>
          <a:endParaRPr lang="en-US"/>
        </a:p>
      </dgm:t>
    </dgm:pt>
    <dgm:pt modelId="{4FF4A0E3-1A98-46FB-8122-C2E3DAC78636}" type="sibTrans" cxnId="{E9BDC1C6-0A80-4B82-8822-7F2E4054B9C9}">
      <dgm:prSet/>
      <dgm:spPr/>
      <dgm:t>
        <a:bodyPr/>
        <a:lstStyle/>
        <a:p>
          <a:endParaRPr lang="en-US"/>
        </a:p>
      </dgm:t>
    </dgm:pt>
    <dgm:pt modelId="{B402AD7C-787D-486C-8FA7-DDD8EE436EB5}">
      <dgm:prSet phldrT="[Text]"/>
      <dgm:spPr/>
      <dgm:t>
        <a:bodyPr/>
        <a:lstStyle/>
        <a:p>
          <a:r>
            <a:rPr lang="en-US" dirty="0" smtClean="0"/>
            <a:t>Team Captains</a:t>
          </a:r>
          <a:endParaRPr lang="en-US" dirty="0"/>
        </a:p>
      </dgm:t>
    </dgm:pt>
    <dgm:pt modelId="{9F2ECB47-DA7D-40A8-A44C-3E554EF17BEA}" type="parTrans" cxnId="{2812ACD7-0660-4EF3-A508-696AA753CA69}">
      <dgm:prSet/>
      <dgm:spPr/>
      <dgm:t>
        <a:bodyPr/>
        <a:lstStyle/>
        <a:p>
          <a:endParaRPr lang="en-US"/>
        </a:p>
      </dgm:t>
    </dgm:pt>
    <dgm:pt modelId="{56300DB7-0F01-4628-978F-D5135734E704}" type="sibTrans" cxnId="{2812ACD7-0660-4EF3-A508-696AA753CA69}">
      <dgm:prSet/>
      <dgm:spPr/>
      <dgm:t>
        <a:bodyPr/>
        <a:lstStyle/>
        <a:p>
          <a:endParaRPr lang="en-US"/>
        </a:p>
      </dgm:t>
    </dgm:pt>
    <dgm:pt modelId="{8182B60A-F5F2-46C1-B27C-9F17F1DE3587}">
      <dgm:prSet phldrT="[Text]"/>
      <dgm:spPr/>
      <dgm:t>
        <a:bodyPr/>
        <a:lstStyle/>
        <a:p>
          <a:r>
            <a:rPr lang="en-US" dirty="0" smtClean="0"/>
            <a:t>Design and Drafting</a:t>
          </a:r>
          <a:endParaRPr lang="en-US" dirty="0"/>
        </a:p>
      </dgm:t>
    </dgm:pt>
    <dgm:pt modelId="{9E4F45C3-8DD2-47B1-B8C5-D81E5C754155}" type="parTrans" cxnId="{149F5D50-D86F-4671-8E48-C693E68008D7}">
      <dgm:prSet/>
      <dgm:spPr/>
      <dgm:t>
        <a:bodyPr/>
        <a:lstStyle/>
        <a:p>
          <a:endParaRPr lang="en-US"/>
        </a:p>
      </dgm:t>
    </dgm:pt>
    <dgm:pt modelId="{E988554F-71AB-4C7D-AC86-B4DF7605A430}" type="sibTrans" cxnId="{149F5D50-D86F-4671-8E48-C693E68008D7}">
      <dgm:prSet/>
      <dgm:spPr/>
      <dgm:t>
        <a:bodyPr/>
        <a:lstStyle/>
        <a:p>
          <a:endParaRPr lang="en-US"/>
        </a:p>
      </dgm:t>
    </dgm:pt>
    <dgm:pt modelId="{1060053A-B9C9-4FB0-8C7F-E779CF2DB511}">
      <dgm:prSet phldrT="[Text]"/>
      <dgm:spPr/>
      <dgm:t>
        <a:bodyPr/>
        <a:lstStyle/>
        <a:p>
          <a:r>
            <a:rPr lang="en-US" dirty="0" smtClean="0"/>
            <a:t>Electrical</a:t>
          </a:r>
          <a:endParaRPr lang="en-US" dirty="0"/>
        </a:p>
      </dgm:t>
    </dgm:pt>
    <dgm:pt modelId="{60B1A546-D02F-4C42-B1E6-A15336D6713F}" type="parTrans" cxnId="{F1F6464C-0870-475F-827D-C96C4C47308A}">
      <dgm:prSet/>
      <dgm:spPr/>
      <dgm:t>
        <a:bodyPr/>
        <a:lstStyle/>
        <a:p>
          <a:endParaRPr lang="en-US"/>
        </a:p>
      </dgm:t>
    </dgm:pt>
    <dgm:pt modelId="{83C75A2E-7387-45FB-BC1F-59008EF44051}" type="sibTrans" cxnId="{F1F6464C-0870-475F-827D-C96C4C47308A}">
      <dgm:prSet/>
      <dgm:spPr/>
      <dgm:t>
        <a:bodyPr/>
        <a:lstStyle/>
        <a:p>
          <a:endParaRPr lang="en-US"/>
        </a:p>
      </dgm:t>
    </dgm:pt>
    <dgm:pt modelId="{5CC8AFCF-2BFD-4A79-B99A-CAA6CAF72168}">
      <dgm:prSet phldrT="[Text]"/>
      <dgm:spPr/>
      <dgm:t>
        <a:bodyPr/>
        <a:lstStyle/>
        <a:p>
          <a:r>
            <a:rPr lang="en-US" dirty="0" smtClean="0"/>
            <a:t>Marketing</a:t>
          </a:r>
          <a:endParaRPr lang="en-US" dirty="0"/>
        </a:p>
      </dgm:t>
    </dgm:pt>
    <dgm:pt modelId="{21DD93F2-C2A0-48BA-8828-7EB111E728C2}" type="parTrans" cxnId="{85C8381D-3CEF-4362-A949-D8F9713AAEE7}">
      <dgm:prSet/>
      <dgm:spPr/>
      <dgm:t>
        <a:bodyPr/>
        <a:lstStyle/>
        <a:p>
          <a:endParaRPr lang="en-US"/>
        </a:p>
      </dgm:t>
    </dgm:pt>
    <dgm:pt modelId="{03811852-7214-4A42-87CD-18A217CA7D0E}" type="sibTrans" cxnId="{85C8381D-3CEF-4362-A949-D8F9713AAEE7}">
      <dgm:prSet/>
      <dgm:spPr/>
      <dgm:t>
        <a:bodyPr/>
        <a:lstStyle/>
        <a:p>
          <a:endParaRPr lang="en-US"/>
        </a:p>
      </dgm:t>
    </dgm:pt>
    <dgm:pt modelId="{62255758-DE11-425C-944E-BBFEEC7AF7AD}">
      <dgm:prSet phldrT="[Text]"/>
      <dgm:spPr/>
      <dgm:t>
        <a:bodyPr/>
        <a:lstStyle/>
        <a:p>
          <a:r>
            <a:rPr lang="en-US" dirty="0" smtClean="0"/>
            <a:t>Mechanical</a:t>
          </a:r>
          <a:endParaRPr lang="en-US" dirty="0"/>
        </a:p>
      </dgm:t>
    </dgm:pt>
    <dgm:pt modelId="{FE343FCF-B368-47EE-BD7D-B20FEF51579A}" type="parTrans" cxnId="{1E28EB82-0007-4456-8CBD-E25D85750A3A}">
      <dgm:prSet/>
      <dgm:spPr/>
      <dgm:t>
        <a:bodyPr/>
        <a:lstStyle/>
        <a:p>
          <a:endParaRPr lang="en-US"/>
        </a:p>
      </dgm:t>
    </dgm:pt>
    <dgm:pt modelId="{B18EFCF1-07D4-4748-BFF3-BF0710EC8401}" type="sibTrans" cxnId="{1E28EB82-0007-4456-8CBD-E25D85750A3A}">
      <dgm:prSet/>
      <dgm:spPr/>
      <dgm:t>
        <a:bodyPr/>
        <a:lstStyle/>
        <a:p>
          <a:endParaRPr lang="en-US"/>
        </a:p>
      </dgm:t>
    </dgm:pt>
    <dgm:pt modelId="{BB58B85B-DE5A-4CAE-A393-BC5B4B088EDF}">
      <dgm:prSet phldrT="[Text]"/>
      <dgm:spPr/>
      <dgm:t>
        <a:bodyPr/>
        <a:lstStyle/>
        <a:p>
          <a:r>
            <a:rPr lang="en-US" dirty="0" smtClean="0"/>
            <a:t>Programming</a:t>
          </a:r>
          <a:endParaRPr lang="en-US" dirty="0"/>
        </a:p>
      </dgm:t>
    </dgm:pt>
    <dgm:pt modelId="{F1BA75DF-1441-47D9-9766-C18D15A6D4D5}" type="parTrans" cxnId="{256C9F40-30D1-41FF-8FAC-A39F52BA4DF1}">
      <dgm:prSet/>
      <dgm:spPr/>
      <dgm:t>
        <a:bodyPr/>
        <a:lstStyle/>
        <a:p>
          <a:endParaRPr lang="en-US"/>
        </a:p>
      </dgm:t>
    </dgm:pt>
    <dgm:pt modelId="{6737A7BC-A518-496F-9D80-B133CB8AC4F7}" type="sibTrans" cxnId="{256C9F40-30D1-41FF-8FAC-A39F52BA4DF1}">
      <dgm:prSet/>
      <dgm:spPr/>
      <dgm:t>
        <a:bodyPr/>
        <a:lstStyle/>
        <a:p>
          <a:endParaRPr lang="en-US"/>
        </a:p>
      </dgm:t>
    </dgm:pt>
    <dgm:pt modelId="{1DABA367-8196-43DD-B932-D3A281B5A3DF}">
      <dgm:prSet phldrT="[Text]"/>
      <dgm:spPr/>
      <dgm:t>
        <a:bodyPr/>
        <a:lstStyle/>
        <a:p>
          <a:r>
            <a:rPr lang="en-US" dirty="0" smtClean="0"/>
            <a:t>Supplementary</a:t>
          </a:r>
          <a:endParaRPr lang="en-US" dirty="0"/>
        </a:p>
      </dgm:t>
    </dgm:pt>
    <dgm:pt modelId="{21D3A9A9-21B6-4D10-9535-2BAAE03803C4}" type="parTrans" cxnId="{4E51F4F5-5750-4933-A8EB-B9C5FE8D1DC3}">
      <dgm:prSet/>
      <dgm:spPr/>
      <dgm:t>
        <a:bodyPr/>
        <a:lstStyle/>
        <a:p>
          <a:endParaRPr lang="en-US"/>
        </a:p>
      </dgm:t>
    </dgm:pt>
    <dgm:pt modelId="{AA250341-FDC1-42BA-92D2-E8D5A3EDFE35}" type="sibTrans" cxnId="{4E51F4F5-5750-4933-A8EB-B9C5FE8D1DC3}">
      <dgm:prSet/>
      <dgm:spPr/>
      <dgm:t>
        <a:bodyPr/>
        <a:lstStyle/>
        <a:p>
          <a:endParaRPr lang="en-US"/>
        </a:p>
      </dgm:t>
    </dgm:pt>
    <dgm:pt modelId="{213A55D9-B612-482A-A320-6EECFB52CFB9}">
      <dgm:prSet phldrT="[Text]"/>
      <dgm:spPr/>
      <dgm:t>
        <a:bodyPr/>
        <a:lstStyle/>
        <a:p>
          <a:r>
            <a:rPr lang="en-US" dirty="0" smtClean="0"/>
            <a:t>Drive Team</a:t>
          </a:r>
          <a:endParaRPr lang="en-US" dirty="0"/>
        </a:p>
      </dgm:t>
    </dgm:pt>
    <dgm:pt modelId="{FEFCD1AF-2FEF-4CC8-B308-80588D50CC9B}" type="parTrans" cxnId="{406761FA-4187-463F-83BB-0112CC7A6ED3}">
      <dgm:prSet/>
      <dgm:spPr/>
      <dgm:t>
        <a:bodyPr/>
        <a:lstStyle/>
        <a:p>
          <a:endParaRPr lang="en-US"/>
        </a:p>
      </dgm:t>
    </dgm:pt>
    <dgm:pt modelId="{D34CD898-7324-4AE1-AB21-B8CDBE3FB3C3}" type="sibTrans" cxnId="{406761FA-4187-463F-83BB-0112CC7A6ED3}">
      <dgm:prSet/>
      <dgm:spPr/>
      <dgm:t>
        <a:bodyPr/>
        <a:lstStyle/>
        <a:p>
          <a:endParaRPr lang="en-US"/>
        </a:p>
      </dgm:t>
    </dgm:pt>
    <dgm:pt modelId="{714867B8-1E3B-44BE-8599-C3EA42542856}">
      <dgm:prSet phldrT="[Text]"/>
      <dgm:spPr/>
      <dgm:t>
        <a:bodyPr/>
        <a:lstStyle/>
        <a:p>
          <a:r>
            <a:rPr lang="en-US" dirty="0" smtClean="0"/>
            <a:t>Pit Team</a:t>
          </a:r>
          <a:endParaRPr lang="en-US" dirty="0"/>
        </a:p>
      </dgm:t>
    </dgm:pt>
    <dgm:pt modelId="{10CEFDB3-7A1B-4564-970C-C6BE600202F7}" type="parTrans" cxnId="{9834DA4E-E6F5-485B-ACE5-4C27C6685D53}">
      <dgm:prSet/>
      <dgm:spPr/>
      <dgm:t>
        <a:bodyPr/>
        <a:lstStyle/>
        <a:p>
          <a:endParaRPr lang="en-US"/>
        </a:p>
      </dgm:t>
    </dgm:pt>
    <dgm:pt modelId="{3F1D3E1E-0D88-47B4-A070-552CE5FDE94B}" type="sibTrans" cxnId="{9834DA4E-E6F5-485B-ACE5-4C27C6685D53}">
      <dgm:prSet/>
      <dgm:spPr/>
      <dgm:t>
        <a:bodyPr/>
        <a:lstStyle/>
        <a:p>
          <a:endParaRPr lang="en-US"/>
        </a:p>
      </dgm:t>
    </dgm:pt>
    <dgm:pt modelId="{0FF3C385-3585-4454-8CFD-E55F438F77C7}">
      <dgm:prSet phldrT="[Text]"/>
      <dgm:spPr/>
      <dgm:t>
        <a:bodyPr/>
        <a:lstStyle/>
        <a:p>
          <a:r>
            <a:rPr lang="en-US" dirty="0" smtClean="0"/>
            <a:t>Scouting Team</a:t>
          </a:r>
          <a:endParaRPr lang="en-US" dirty="0"/>
        </a:p>
      </dgm:t>
    </dgm:pt>
    <dgm:pt modelId="{E80E0FFE-ABDB-419C-86C3-111C3CA7A98A}" type="parTrans" cxnId="{B3EF53BD-520E-4B6B-876A-A078D1E3A84C}">
      <dgm:prSet/>
      <dgm:spPr/>
      <dgm:t>
        <a:bodyPr/>
        <a:lstStyle/>
        <a:p>
          <a:endParaRPr lang="en-US"/>
        </a:p>
      </dgm:t>
    </dgm:pt>
    <dgm:pt modelId="{556FA64E-6AA4-49D0-8637-3B64E6D1F424}" type="sibTrans" cxnId="{B3EF53BD-520E-4B6B-876A-A078D1E3A84C}">
      <dgm:prSet/>
      <dgm:spPr/>
      <dgm:t>
        <a:bodyPr/>
        <a:lstStyle/>
        <a:p>
          <a:endParaRPr lang="en-US"/>
        </a:p>
      </dgm:t>
    </dgm:pt>
    <dgm:pt modelId="{9BC70DCC-362D-4C52-9FC8-508A803DD72C}">
      <dgm:prSet phldrT="[Text]"/>
      <dgm:spPr/>
      <dgm:t>
        <a:bodyPr/>
        <a:lstStyle/>
        <a:p>
          <a:r>
            <a:rPr lang="en-US" dirty="0" smtClean="0"/>
            <a:t>Zing Squad</a:t>
          </a:r>
          <a:endParaRPr lang="en-US" dirty="0"/>
        </a:p>
      </dgm:t>
    </dgm:pt>
    <dgm:pt modelId="{44302A6F-DB84-4D46-8CE2-826D851699C4}" type="parTrans" cxnId="{B9D42DEF-A3A7-4D63-B6FC-4DEA253BF0BD}">
      <dgm:prSet/>
      <dgm:spPr/>
      <dgm:t>
        <a:bodyPr/>
        <a:lstStyle/>
        <a:p>
          <a:endParaRPr lang="en-US"/>
        </a:p>
      </dgm:t>
    </dgm:pt>
    <dgm:pt modelId="{77DC1F0D-3C18-4AC6-8381-E379B0AFAFAE}" type="sibTrans" cxnId="{B9D42DEF-A3A7-4D63-B6FC-4DEA253BF0BD}">
      <dgm:prSet/>
      <dgm:spPr/>
      <dgm:t>
        <a:bodyPr/>
        <a:lstStyle/>
        <a:p>
          <a:endParaRPr lang="en-US"/>
        </a:p>
      </dgm:t>
    </dgm:pt>
    <dgm:pt modelId="{1134FDE9-7EA6-499C-B80B-D9AFBC769547}">
      <dgm:prSet phldrT="[Text]"/>
      <dgm:spPr/>
      <dgm:t>
        <a:bodyPr/>
        <a:lstStyle/>
        <a:p>
          <a:r>
            <a:rPr lang="en-US" dirty="0" smtClean="0"/>
            <a:t>Finance</a:t>
          </a:r>
          <a:endParaRPr lang="en-US" dirty="0"/>
        </a:p>
      </dgm:t>
    </dgm:pt>
    <dgm:pt modelId="{82D7E999-EEAD-4AFA-8B0B-1A6F7DDFB4A3}" type="parTrans" cxnId="{79E02890-ACE0-429D-B374-8542540C0757}">
      <dgm:prSet/>
      <dgm:spPr/>
      <dgm:t>
        <a:bodyPr/>
        <a:lstStyle/>
        <a:p>
          <a:endParaRPr lang="en-US"/>
        </a:p>
      </dgm:t>
    </dgm:pt>
    <dgm:pt modelId="{9805F73B-78FD-44BB-A869-C5F05540A0C7}" type="sibTrans" cxnId="{79E02890-ACE0-429D-B374-8542540C0757}">
      <dgm:prSet/>
      <dgm:spPr/>
      <dgm:t>
        <a:bodyPr/>
        <a:lstStyle/>
        <a:p>
          <a:endParaRPr lang="en-US"/>
        </a:p>
      </dgm:t>
    </dgm:pt>
    <dgm:pt modelId="{2F283B66-813B-40CB-953F-48B64094FCF8}">
      <dgm:prSet phldrT="[Text]"/>
      <dgm:spPr/>
      <dgm:t>
        <a:bodyPr/>
        <a:lstStyle/>
        <a:p>
          <a:r>
            <a:rPr lang="en-US" dirty="0" smtClean="0"/>
            <a:t>Photography</a:t>
          </a:r>
          <a:endParaRPr lang="en-US" dirty="0"/>
        </a:p>
      </dgm:t>
    </dgm:pt>
    <dgm:pt modelId="{298EEFCA-C801-431B-A771-B6536B9E84ED}" type="parTrans" cxnId="{45D617F8-F9F8-4EB7-AEBB-685D5F3ADB30}">
      <dgm:prSet/>
      <dgm:spPr/>
      <dgm:t>
        <a:bodyPr/>
        <a:lstStyle/>
        <a:p>
          <a:endParaRPr lang="en-US"/>
        </a:p>
      </dgm:t>
    </dgm:pt>
    <dgm:pt modelId="{3A5E4A38-2911-4DE5-960D-6C21C9F66FA4}" type="sibTrans" cxnId="{45D617F8-F9F8-4EB7-AEBB-685D5F3ADB30}">
      <dgm:prSet/>
      <dgm:spPr/>
      <dgm:t>
        <a:bodyPr/>
        <a:lstStyle/>
        <a:p>
          <a:endParaRPr lang="en-US"/>
        </a:p>
      </dgm:t>
    </dgm:pt>
    <dgm:pt modelId="{BBA40904-A5CD-4D64-A23D-512300E727C4}">
      <dgm:prSet phldrT="[Text]"/>
      <dgm:spPr/>
      <dgm:t>
        <a:bodyPr/>
        <a:lstStyle/>
        <a:p>
          <a:r>
            <a:rPr lang="en-US" dirty="0" smtClean="0"/>
            <a:t>Safety</a:t>
          </a:r>
          <a:endParaRPr lang="en-US" dirty="0"/>
        </a:p>
      </dgm:t>
    </dgm:pt>
    <dgm:pt modelId="{820996CF-C53D-4466-8F60-3A975DD445CB}" type="parTrans" cxnId="{6A05F671-A2E6-421A-852B-729DACFDD106}">
      <dgm:prSet/>
      <dgm:spPr/>
      <dgm:t>
        <a:bodyPr/>
        <a:lstStyle/>
        <a:p>
          <a:endParaRPr lang="en-US"/>
        </a:p>
      </dgm:t>
    </dgm:pt>
    <dgm:pt modelId="{BEEB2E79-79F5-4821-B0DA-C392339B71AD}" type="sibTrans" cxnId="{6A05F671-A2E6-421A-852B-729DACFDD106}">
      <dgm:prSet/>
      <dgm:spPr/>
      <dgm:t>
        <a:bodyPr/>
        <a:lstStyle/>
        <a:p>
          <a:endParaRPr lang="en-US"/>
        </a:p>
      </dgm:t>
    </dgm:pt>
    <dgm:pt modelId="{28D1EFC9-8C30-48B9-8A29-0C2ACAF163B6}">
      <dgm:prSet phldrT="[Text]"/>
      <dgm:spPr/>
      <dgm:t>
        <a:bodyPr/>
        <a:lstStyle/>
        <a:p>
          <a:r>
            <a:rPr lang="en-US" dirty="0" smtClean="0"/>
            <a:t>Scribe</a:t>
          </a:r>
          <a:endParaRPr lang="en-US" dirty="0"/>
        </a:p>
      </dgm:t>
    </dgm:pt>
    <dgm:pt modelId="{BAEBAD0B-505B-4948-B04A-029AAE0A1CB5}" type="parTrans" cxnId="{A53DBD12-ECA2-4BE6-84E1-C7308AF54419}">
      <dgm:prSet/>
      <dgm:spPr/>
      <dgm:t>
        <a:bodyPr/>
        <a:lstStyle/>
        <a:p>
          <a:endParaRPr lang="en-US"/>
        </a:p>
      </dgm:t>
    </dgm:pt>
    <dgm:pt modelId="{457446EF-D53C-450A-81A1-EF3D054867FA}" type="sibTrans" cxnId="{A53DBD12-ECA2-4BE6-84E1-C7308AF54419}">
      <dgm:prSet/>
      <dgm:spPr/>
      <dgm:t>
        <a:bodyPr/>
        <a:lstStyle/>
        <a:p>
          <a:endParaRPr lang="en-US"/>
        </a:p>
      </dgm:t>
    </dgm:pt>
    <dgm:pt modelId="{EF276EC9-F559-4BC5-9538-CA3FC1080EEA}">
      <dgm:prSet phldrT="[Text]"/>
      <dgm:spPr/>
      <dgm:t>
        <a:bodyPr/>
        <a:lstStyle/>
        <a:p>
          <a:r>
            <a:rPr lang="en-US" dirty="0" smtClean="0"/>
            <a:t>Social Media</a:t>
          </a:r>
          <a:endParaRPr lang="en-US" dirty="0"/>
        </a:p>
      </dgm:t>
    </dgm:pt>
    <dgm:pt modelId="{36ADAE74-74D7-4415-888F-44E679C933CA}" type="parTrans" cxnId="{14E38979-321A-4AF5-92F9-2D5FCC90C850}">
      <dgm:prSet/>
      <dgm:spPr/>
      <dgm:t>
        <a:bodyPr/>
        <a:lstStyle/>
        <a:p>
          <a:endParaRPr lang="en-US"/>
        </a:p>
      </dgm:t>
    </dgm:pt>
    <dgm:pt modelId="{DB1E95C5-55E7-474E-B4B9-E6802AAC4072}" type="sibTrans" cxnId="{14E38979-321A-4AF5-92F9-2D5FCC90C850}">
      <dgm:prSet/>
      <dgm:spPr/>
      <dgm:t>
        <a:bodyPr/>
        <a:lstStyle/>
        <a:p>
          <a:endParaRPr lang="en-US"/>
        </a:p>
      </dgm:t>
    </dgm:pt>
    <dgm:pt modelId="{0A7F9324-D9B0-40CA-8CDE-198A3C230766}">
      <dgm:prSet phldrT="[Text]"/>
      <dgm:spPr/>
      <dgm:t>
        <a:bodyPr/>
        <a:lstStyle/>
        <a:p>
          <a:r>
            <a:rPr lang="en-US" dirty="0" smtClean="0"/>
            <a:t>Small Business Mentors</a:t>
          </a:r>
          <a:endParaRPr lang="en-US" dirty="0"/>
        </a:p>
      </dgm:t>
    </dgm:pt>
    <dgm:pt modelId="{BC72EF01-FB69-4E98-9B75-C351CBB3B68D}" type="parTrans" cxnId="{98344409-EE22-4F68-B32B-D3D775302517}">
      <dgm:prSet/>
      <dgm:spPr/>
      <dgm:t>
        <a:bodyPr/>
        <a:lstStyle/>
        <a:p>
          <a:endParaRPr lang="en-US"/>
        </a:p>
      </dgm:t>
    </dgm:pt>
    <dgm:pt modelId="{2D501043-9205-4663-9C00-7E35E8992CC0}" type="sibTrans" cxnId="{98344409-EE22-4F68-B32B-D3D775302517}">
      <dgm:prSet/>
      <dgm:spPr/>
      <dgm:t>
        <a:bodyPr/>
        <a:lstStyle/>
        <a:p>
          <a:endParaRPr lang="en-US"/>
        </a:p>
      </dgm:t>
    </dgm:pt>
    <dgm:pt modelId="{FD11351A-1449-4194-B84F-751ADA3B9E56}">
      <dgm:prSet phldrT="[Text]"/>
      <dgm:spPr/>
      <dgm:t>
        <a:bodyPr/>
        <a:lstStyle/>
        <a:p>
          <a:r>
            <a:rPr lang="en-US" dirty="0" smtClean="0"/>
            <a:t>Support Mentors</a:t>
          </a:r>
          <a:endParaRPr lang="en-US" dirty="0"/>
        </a:p>
      </dgm:t>
    </dgm:pt>
    <dgm:pt modelId="{68FDBFAD-2675-42AE-821A-C01AD3D3DDCC}" type="parTrans" cxnId="{52FB584F-C81F-4075-AFE6-76BA3ACD70BE}">
      <dgm:prSet/>
      <dgm:spPr/>
      <dgm:t>
        <a:bodyPr/>
        <a:lstStyle/>
        <a:p>
          <a:endParaRPr lang="en-US"/>
        </a:p>
      </dgm:t>
    </dgm:pt>
    <dgm:pt modelId="{CB134240-825A-4454-BE37-6DEC2A72DCFF}" type="sibTrans" cxnId="{52FB584F-C81F-4075-AFE6-76BA3ACD70BE}">
      <dgm:prSet/>
      <dgm:spPr/>
      <dgm:t>
        <a:bodyPr/>
        <a:lstStyle/>
        <a:p>
          <a:endParaRPr lang="en-US"/>
        </a:p>
      </dgm:t>
    </dgm:pt>
    <dgm:pt modelId="{C333EE92-C6B0-426A-8D8C-B6CA062DCF71}">
      <dgm:prSet phldrT="[Text]"/>
      <dgm:spPr/>
      <dgm:t>
        <a:bodyPr/>
        <a:lstStyle/>
        <a:p>
          <a:r>
            <a:rPr lang="en-US" dirty="0" smtClean="0"/>
            <a:t>Technical Mentors</a:t>
          </a:r>
          <a:endParaRPr lang="en-US" dirty="0"/>
        </a:p>
      </dgm:t>
    </dgm:pt>
    <dgm:pt modelId="{C2AF4B56-8817-4427-82D6-7A6E66AD232E}" type="parTrans" cxnId="{EE86DB42-0BEE-422F-914A-DDA6DA94DAA1}">
      <dgm:prSet/>
      <dgm:spPr/>
      <dgm:t>
        <a:bodyPr/>
        <a:lstStyle/>
        <a:p>
          <a:endParaRPr lang="en-US"/>
        </a:p>
      </dgm:t>
    </dgm:pt>
    <dgm:pt modelId="{7DA43880-5E9E-4254-80B5-4404BA9824CD}" type="sibTrans" cxnId="{EE86DB42-0BEE-422F-914A-DDA6DA94DAA1}">
      <dgm:prSet/>
      <dgm:spPr/>
      <dgm:t>
        <a:bodyPr/>
        <a:lstStyle/>
        <a:p>
          <a:endParaRPr lang="en-US"/>
        </a:p>
      </dgm:t>
    </dgm:pt>
    <dgm:pt modelId="{EFA13B9C-8DEA-4F0E-86A2-646BADADA9D1}">
      <dgm:prSet phldrT="[Text]"/>
      <dgm:spPr/>
      <dgm:t>
        <a:bodyPr/>
        <a:lstStyle/>
        <a:p>
          <a:r>
            <a:rPr lang="en-US" dirty="0" smtClean="0"/>
            <a:t>Finance</a:t>
          </a:r>
          <a:endParaRPr lang="en-US" dirty="0"/>
        </a:p>
      </dgm:t>
    </dgm:pt>
    <dgm:pt modelId="{10EA3DD6-B956-4D3D-BA15-107E0B830DA3}" type="parTrans" cxnId="{62715A24-8C63-428D-BEE8-85CABC56137D}">
      <dgm:prSet/>
      <dgm:spPr/>
      <dgm:t>
        <a:bodyPr/>
        <a:lstStyle/>
        <a:p>
          <a:endParaRPr lang="en-US"/>
        </a:p>
      </dgm:t>
    </dgm:pt>
    <dgm:pt modelId="{0881C475-E96A-4BA4-9874-61DBEF730CDE}" type="sibTrans" cxnId="{62715A24-8C63-428D-BEE8-85CABC56137D}">
      <dgm:prSet/>
      <dgm:spPr/>
      <dgm:t>
        <a:bodyPr/>
        <a:lstStyle/>
        <a:p>
          <a:endParaRPr lang="en-US"/>
        </a:p>
      </dgm:t>
    </dgm:pt>
    <dgm:pt modelId="{CB4B54D5-A38D-42DE-9635-65FA064B3976}">
      <dgm:prSet phldrT="[Text]"/>
      <dgm:spPr/>
      <dgm:t>
        <a:bodyPr/>
        <a:lstStyle/>
        <a:p>
          <a:r>
            <a:rPr lang="en-US" dirty="0" smtClean="0"/>
            <a:t>Leadership Training</a:t>
          </a:r>
          <a:endParaRPr lang="en-US" dirty="0"/>
        </a:p>
      </dgm:t>
    </dgm:pt>
    <dgm:pt modelId="{0EF1741E-AEAF-427A-BB3A-F4C67BEE0C6B}" type="parTrans" cxnId="{F29FC0AE-26BE-42BA-98C6-16B49FB7A88A}">
      <dgm:prSet/>
      <dgm:spPr/>
      <dgm:t>
        <a:bodyPr/>
        <a:lstStyle/>
        <a:p>
          <a:endParaRPr lang="en-US"/>
        </a:p>
      </dgm:t>
    </dgm:pt>
    <dgm:pt modelId="{4E5DD703-1522-48FA-AE63-5775AD10724A}" type="sibTrans" cxnId="{F29FC0AE-26BE-42BA-98C6-16B49FB7A88A}">
      <dgm:prSet/>
      <dgm:spPr/>
      <dgm:t>
        <a:bodyPr/>
        <a:lstStyle/>
        <a:p>
          <a:endParaRPr lang="en-US"/>
        </a:p>
      </dgm:t>
    </dgm:pt>
    <dgm:pt modelId="{148AB7DD-309D-4DC1-878A-5717CEFFEA6B}">
      <dgm:prSet phldrT="[Text]"/>
      <dgm:spPr/>
      <dgm:t>
        <a:bodyPr/>
        <a:lstStyle/>
        <a:p>
          <a:r>
            <a:rPr lang="en-US" dirty="0" smtClean="0"/>
            <a:t>Project Management</a:t>
          </a:r>
          <a:endParaRPr lang="en-US" dirty="0"/>
        </a:p>
      </dgm:t>
    </dgm:pt>
    <dgm:pt modelId="{B78CC81F-DA5E-4D3B-ACF3-CE752BD160C9}" type="parTrans" cxnId="{9F763F87-FA7B-4B92-864C-A62450F6562D}">
      <dgm:prSet/>
      <dgm:spPr/>
      <dgm:t>
        <a:bodyPr/>
        <a:lstStyle/>
        <a:p>
          <a:endParaRPr lang="en-US"/>
        </a:p>
      </dgm:t>
    </dgm:pt>
    <dgm:pt modelId="{8568E728-B444-4651-B73F-601B5C17515F}" type="sibTrans" cxnId="{9F763F87-FA7B-4B92-864C-A62450F6562D}">
      <dgm:prSet/>
      <dgm:spPr/>
      <dgm:t>
        <a:bodyPr/>
        <a:lstStyle/>
        <a:p>
          <a:endParaRPr lang="en-US"/>
        </a:p>
      </dgm:t>
    </dgm:pt>
    <dgm:pt modelId="{F87A31BB-6D77-4AD1-B159-4D6D03E5083B}">
      <dgm:prSet phldrT="[Text]"/>
      <dgm:spPr/>
      <dgm:t>
        <a:bodyPr/>
        <a:lstStyle/>
        <a:p>
          <a:r>
            <a:rPr lang="en-US" dirty="0" smtClean="0"/>
            <a:t>Sponsorship</a:t>
          </a:r>
          <a:endParaRPr lang="en-US" dirty="0"/>
        </a:p>
      </dgm:t>
    </dgm:pt>
    <dgm:pt modelId="{119BA91A-96AC-4877-AFFF-9946C78AC181}" type="parTrans" cxnId="{7D4698BD-CD71-4CC8-B3E6-E6429ABB8222}">
      <dgm:prSet/>
      <dgm:spPr/>
      <dgm:t>
        <a:bodyPr/>
        <a:lstStyle/>
        <a:p>
          <a:endParaRPr lang="en-US"/>
        </a:p>
      </dgm:t>
    </dgm:pt>
    <dgm:pt modelId="{74B7A8D7-9909-4272-B6A4-6DA812AC3718}" type="sibTrans" cxnId="{7D4698BD-CD71-4CC8-B3E6-E6429ABB8222}">
      <dgm:prSet/>
      <dgm:spPr/>
      <dgm:t>
        <a:bodyPr/>
        <a:lstStyle/>
        <a:p>
          <a:endParaRPr lang="en-US"/>
        </a:p>
      </dgm:t>
    </dgm:pt>
    <dgm:pt modelId="{7E0F18ED-7D4C-41F7-8BC4-5BA1778AC0C4}">
      <dgm:prSet phldrT="[Text]"/>
      <dgm:spPr/>
      <dgm:t>
        <a:bodyPr/>
        <a:lstStyle/>
        <a:p>
          <a:r>
            <a:rPr lang="en-US" dirty="0" smtClean="0"/>
            <a:t>Adult Coordinator</a:t>
          </a:r>
          <a:endParaRPr lang="en-US" dirty="0"/>
        </a:p>
      </dgm:t>
    </dgm:pt>
    <dgm:pt modelId="{CCF6501A-958C-46D4-8A42-533A2F094C34}" type="parTrans" cxnId="{FB4EA817-5FFB-47B6-A9C0-511D2B5CFCC4}">
      <dgm:prSet/>
      <dgm:spPr/>
      <dgm:t>
        <a:bodyPr/>
        <a:lstStyle/>
        <a:p>
          <a:endParaRPr lang="en-US"/>
        </a:p>
      </dgm:t>
    </dgm:pt>
    <dgm:pt modelId="{5A1C63D6-7494-4082-B38B-BC45141A82B8}" type="sibTrans" cxnId="{FB4EA817-5FFB-47B6-A9C0-511D2B5CFCC4}">
      <dgm:prSet/>
      <dgm:spPr/>
      <dgm:t>
        <a:bodyPr/>
        <a:lstStyle/>
        <a:p>
          <a:endParaRPr lang="en-US"/>
        </a:p>
      </dgm:t>
    </dgm:pt>
    <dgm:pt modelId="{240E6E2E-2E61-4342-91FE-648B5727B0F7}">
      <dgm:prSet phldrT="[Text]"/>
      <dgm:spPr/>
      <dgm:t>
        <a:bodyPr/>
        <a:lstStyle/>
        <a:p>
          <a:r>
            <a:rPr lang="en-US" dirty="0" smtClean="0"/>
            <a:t>Food</a:t>
          </a:r>
          <a:endParaRPr lang="en-US" dirty="0"/>
        </a:p>
      </dgm:t>
    </dgm:pt>
    <dgm:pt modelId="{04656338-BA07-4C4B-BD2F-BE46677A46C7}" type="parTrans" cxnId="{95C63E6A-B6BC-4C35-8FCB-45F4486E171A}">
      <dgm:prSet/>
      <dgm:spPr/>
      <dgm:t>
        <a:bodyPr/>
        <a:lstStyle/>
        <a:p>
          <a:endParaRPr lang="en-US"/>
        </a:p>
      </dgm:t>
    </dgm:pt>
    <dgm:pt modelId="{0D64EE86-A9BE-4612-AA79-EBFB62A9A91C}" type="sibTrans" cxnId="{95C63E6A-B6BC-4C35-8FCB-45F4486E171A}">
      <dgm:prSet/>
      <dgm:spPr/>
      <dgm:t>
        <a:bodyPr/>
        <a:lstStyle/>
        <a:p>
          <a:endParaRPr lang="en-US"/>
        </a:p>
      </dgm:t>
    </dgm:pt>
    <dgm:pt modelId="{9BA4217A-7195-4DDF-832F-1BD4EB179C17}">
      <dgm:prSet phldrT="[Text]"/>
      <dgm:spPr/>
      <dgm:t>
        <a:bodyPr/>
        <a:lstStyle/>
        <a:p>
          <a:r>
            <a:rPr lang="en-US" dirty="0" smtClean="0"/>
            <a:t>Scholarship</a:t>
          </a:r>
          <a:endParaRPr lang="en-US" dirty="0"/>
        </a:p>
      </dgm:t>
    </dgm:pt>
    <dgm:pt modelId="{B48776E3-28A9-4E39-9CE8-8CFAE5A2A9AF}" type="parTrans" cxnId="{92C8663C-8A92-4060-8D08-B8D112138F01}">
      <dgm:prSet/>
      <dgm:spPr/>
      <dgm:t>
        <a:bodyPr/>
        <a:lstStyle/>
        <a:p>
          <a:endParaRPr lang="en-US"/>
        </a:p>
      </dgm:t>
    </dgm:pt>
    <dgm:pt modelId="{A8A9561E-A4C3-4477-B203-8A46B1A6EDB9}" type="sibTrans" cxnId="{92C8663C-8A92-4060-8D08-B8D112138F01}">
      <dgm:prSet/>
      <dgm:spPr/>
      <dgm:t>
        <a:bodyPr/>
        <a:lstStyle/>
        <a:p>
          <a:endParaRPr lang="en-US"/>
        </a:p>
      </dgm:t>
    </dgm:pt>
    <dgm:pt modelId="{45DA0EB9-6397-47F3-BF61-1E9A552D1B0E}">
      <dgm:prSet phldrT="[Text]"/>
      <dgm:spPr/>
      <dgm:t>
        <a:bodyPr/>
        <a:lstStyle/>
        <a:p>
          <a:r>
            <a:rPr lang="en-US" dirty="0" smtClean="0"/>
            <a:t>Animation</a:t>
          </a:r>
          <a:endParaRPr lang="en-US" dirty="0"/>
        </a:p>
      </dgm:t>
    </dgm:pt>
    <dgm:pt modelId="{754B14D4-B75B-4E7D-9370-F0BDF24062CD}" type="parTrans" cxnId="{828247FF-95D5-478F-8CDF-015365528DB8}">
      <dgm:prSet/>
      <dgm:spPr/>
      <dgm:t>
        <a:bodyPr/>
        <a:lstStyle/>
        <a:p>
          <a:endParaRPr lang="en-US"/>
        </a:p>
      </dgm:t>
    </dgm:pt>
    <dgm:pt modelId="{7C84E480-6E37-4B42-BFE2-081B7A6E95C5}" type="sibTrans" cxnId="{828247FF-95D5-478F-8CDF-015365528DB8}">
      <dgm:prSet/>
      <dgm:spPr/>
      <dgm:t>
        <a:bodyPr/>
        <a:lstStyle/>
        <a:p>
          <a:endParaRPr lang="en-US"/>
        </a:p>
      </dgm:t>
    </dgm:pt>
    <dgm:pt modelId="{E4E80FD3-A16B-4F4C-A8D9-ADB043FC9204}">
      <dgm:prSet phldrT="[Text]"/>
      <dgm:spPr/>
      <dgm:t>
        <a:bodyPr/>
        <a:lstStyle/>
        <a:p>
          <a:r>
            <a:rPr lang="en-US" dirty="0" smtClean="0"/>
            <a:t>CAD</a:t>
          </a:r>
          <a:endParaRPr lang="en-US" dirty="0"/>
        </a:p>
      </dgm:t>
    </dgm:pt>
    <dgm:pt modelId="{92D15AF7-A700-47B1-B347-E9C4BFB164D1}" type="parTrans" cxnId="{F001D08D-3329-4F74-8EE4-E13ED233C9F0}">
      <dgm:prSet/>
      <dgm:spPr/>
      <dgm:t>
        <a:bodyPr/>
        <a:lstStyle/>
        <a:p>
          <a:endParaRPr lang="en-US"/>
        </a:p>
      </dgm:t>
    </dgm:pt>
    <dgm:pt modelId="{05B9776C-BD2B-431B-B490-BC809AACFF03}" type="sibTrans" cxnId="{F001D08D-3329-4F74-8EE4-E13ED233C9F0}">
      <dgm:prSet/>
      <dgm:spPr/>
      <dgm:t>
        <a:bodyPr/>
        <a:lstStyle/>
        <a:p>
          <a:endParaRPr lang="en-US"/>
        </a:p>
      </dgm:t>
    </dgm:pt>
    <dgm:pt modelId="{720754F6-9711-499B-B794-C924C5F3BBC7}">
      <dgm:prSet phldrT="[Text]"/>
      <dgm:spPr/>
      <dgm:t>
        <a:bodyPr/>
        <a:lstStyle/>
        <a:p>
          <a:r>
            <a:rPr lang="en-US" dirty="0" smtClean="0"/>
            <a:t>Electrical</a:t>
          </a:r>
          <a:endParaRPr lang="en-US" dirty="0"/>
        </a:p>
      </dgm:t>
    </dgm:pt>
    <dgm:pt modelId="{2E4A6672-0879-4712-94E3-7DE238F705C6}" type="parTrans" cxnId="{838C49E3-D86D-4816-8AFC-D191319B55EC}">
      <dgm:prSet/>
      <dgm:spPr/>
      <dgm:t>
        <a:bodyPr/>
        <a:lstStyle/>
        <a:p>
          <a:endParaRPr lang="en-US"/>
        </a:p>
      </dgm:t>
    </dgm:pt>
    <dgm:pt modelId="{71EB4937-746E-499E-AEE4-9C1EBE071596}" type="sibTrans" cxnId="{838C49E3-D86D-4816-8AFC-D191319B55EC}">
      <dgm:prSet/>
      <dgm:spPr/>
      <dgm:t>
        <a:bodyPr/>
        <a:lstStyle/>
        <a:p>
          <a:endParaRPr lang="en-US"/>
        </a:p>
      </dgm:t>
    </dgm:pt>
    <dgm:pt modelId="{85B00607-31AF-4F58-8489-DBF27C3CF2CE}">
      <dgm:prSet phldrT="[Text]"/>
      <dgm:spPr/>
      <dgm:t>
        <a:bodyPr/>
        <a:lstStyle/>
        <a:p>
          <a:r>
            <a:rPr lang="en-US" dirty="0" smtClean="0"/>
            <a:t>Programming</a:t>
          </a:r>
          <a:endParaRPr lang="en-US" dirty="0"/>
        </a:p>
      </dgm:t>
    </dgm:pt>
    <dgm:pt modelId="{6D2D2D5C-429D-438D-80F5-747E9998CDDD}" type="parTrans" cxnId="{399B7271-C1D7-48E3-BFCA-A4FEC621659C}">
      <dgm:prSet/>
      <dgm:spPr/>
      <dgm:t>
        <a:bodyPr/>
        <a:lstStyle/>
        <a:p>
          <a:endParaRPr lang="en-US"/>
        </a:p>
      </dgm:t>
    </dgm:pt>
    <dgm:pt modelId="{17E255AE-21E3-4EC2-8D70-C60552A53B17}" type="sibTrans" cxnId="{399B7271-C1D7-48E3-BFCA-A4FEC621659C}">
      <dgm:prSet/>
      <dgm:spPr/>
      <dgm:t>
        <a:bodyPr/>
        <a:lstStyle/>
        <a:p>
          <a:endParaRPr lang="en-US"/>
        </a:p>
      </dgm:t>
    </dgm:pt>
    <dgm:pt modelId="{718CC725-3670-4BDC-BFD3-14A49B641388}">
      <dgm:prSet phldrT="[Text]"/>
      <dgm:spPr/>
      <dgm:t>
        <a:bodyPr/>
        <a:lstStyle/>
        <a:p>
          <a:r>
            <a:rPr lang="en-US" dirty="0" smtClean="0"/>
            <a:t>Shop</a:t>
          </a:r>
          <a:endParaRPr lang="en-US" dirty="0"/>
        </a:p>
      </dgm:t>
    </dgm:pt>
    <dgm:pt modelId="{4A5E7ADC-7A5F-45A0-B60D-EF1DE4D985E2}" type="parTrans" cxnId="{F453C16B-A455-4A1F-B387-B6539956474C}">
      <dgm:prSet/>
      <dgm:spPr/>
      <dgm:t>
        <a:bodyPr/>
        <a:lstStyle/>
        <a:p>
          <a:endParaRPr lang="en-US"/>
        </a:p>
      </dgm:t>
    </dgm:pt>
    <dgm:pt modelId="{2939DA81-796A-42BF-AFB8-1F298EF0C5EB}" type="sibTrans" cxnId="{F453C16B-A455-4A1F-B387-B6539956474C}">
      <dgm:prSet/>
      <dgm:spPr/>
      <dgm:t>
        <a:bodyPr/>
        <a:lstStyle/>
        <a:p>
          <a:endParaRPr lang="en-US"/>
        </a:p>
      </dgm:t>
    </dgm:pt>
    <dgm:pt modelId="{0FA5DC51-7F9C-460F-A50C-FC2AC318B242}">
      <dgm:prSet phldrT="[Text]"/>
      <dgm:spPr/>
      <dgm:t>
        <a:bodyPr/>
        <a:lstStyle/>
        <a:p>
          <a:r>
            <a:rPr lang="en-US" dirty="0" smtClean="0"/>
            <a:t>Website</a:t>
          </a:r>
          <a:endParaRPr lang="en-US" dirty="0"/>
        </a:p>
      </dgm:t>
    </dgm:pt>
    <dgm:pt modelId="{B5A22313-F95F-478B-AF2F-488EEAADF289}" type="parTrans" cxnId="{6FC216AC-CE80-401E-8656-30DE77C99A63}">
      <dgm:prSet/>
      <dgm:spPr/>
      <dgm:t>
        <a:bodyPr/>
        <a:lstStyle/>
        <a:p>
          <a:endParaRPr lang="en-US"/>
        </a:p>
      </dgm:t>
    </dgm:pt>
    <dgm:pt modelId="{11C77423-24BC-4CF2-A75B-92BD3E9837F6}" type="sibTrans" cxnId="{6FC216AC-CE80-401E-8656-30DE77C99A63}">
      <dgm:prSet/>
      <dgm:spPr/>
      <dgm:t>
        <a:bodyPr/>
        <a:lstStyle/>
        <a:p>
          <a:endParaRPr lang="en-US"/>
        </a:p>
      </dgm:t>
    </dgm:pt>
    <dgm:pt modelId="{CBB1BFDC-83A9-40AB-BB7F-9A95E047129F}" type="pres">
      <dgm:prSet presAssocID="{A5DCD228-EBAF-44F8-9494-F13D47A4515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1D6518F6-B01F-458A-9FFE-4858C75D2FF1}" type="pres">
      <dgm:prSet presAssocID="{4B08CD8B-D370-4395-8DC1-C99FE865DDF4}" presName="hierRoot1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0D1CCB67-F73E-467A-8CFC-BC541F98FC1E}" type="pres">
      <dgm:prSet presAssocID="{4B08CD8B-D370-4395-8DC1-C99FE865DDF4}" presName="rootComposite1" presStyleCnt="0"/>
      <dgm:spPr/>
      <dgm:t>
        <a:bodyPr/>
        <a:lstStyle/>
        <a:p>
          <a:endParaRPr lang="en-US"/>
        </a:p>
      </dgm:t>
    </dgm:pt>
    <dgm:pt modelId="{34C48B67-CE3D-4CFA-93E0-85F248DF0AEE}" type="pres">
      <dgm:prSet presAssocID="{4B08CD8B-D370-4395-8DC1-C99FE865DDF4}" presName="rootText1" presStyleLbl="node0" presStyleIdx="0" presStyleCnt="1" custScaleX="31670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3473F11-D735-464D-97F7-DAF165E1842D}" type="pres">
      <dgm:prSet presAssocID="{4B08CD8B-D370-4395-8DC1-C99FE865DDF4}" presName="rootConnector1" presStyleLbl="node1" presStyleIdx="0" presStyleCnt="0"/>
      <dgm:spPr/>
      <dgm:t>
        <a:bodyPr/>
        <a:lstStyle/>
        <a:p>
          <a:endParaRPr lang="en-US"/>
        </a:p>
      </dgm:t>
    </dgm:pt>
    <dgm:pt modelId="{F6050401-AB26-49E5-BA4C-5367FF90B2A5}" type="pres">
      <dgm:prSet presAssocID="{4B08CD8B-D370-4395-8DC1-C99FE865DDF4}" presName="hierChild2" presStyleCnt="0"/>
      <dgm:spPr/>
      <dgm:t>
        <a:bodyPr/>
        <a:lstStyle/>
        <a:p>
          <a:endParaRPr lang="en-US"/>
        </a:p>
      </dgm:t>
    </dgm:pt>
    <dgm:pt modelId="{B0BDB44D-D3E3-4BD4-9253-00B16CF7648D}" type="pres">
      <dgm:prSet presAssocID="{E5B19060-65A0-4D83-A353-4C3546518E8D}" presName="Name37" presStyleLbl="parChTrans1D2" presStyleIdx="0" presStyleCnt="2"/>
      <dgm:spPr/>
      <dgm:t>
        <a:bodyPr/>
        <a:lstStyle/>
        <a:p>
          <a:endParaRPr lang="en-US"/>
        </a:p>
      </dgm:t>
    </dgm:pt>
    <dgm:pt modelId="{F691BA9A-AD05-4FB3-9FF0-AF2D4FB95053}" type="pres">
      <dgm:prSet presAssocID="{A0520F50-BAD0-4EDA-989F-002FE724AC09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007FB6BE-A9A3-4059-B849-EBCA1DEAEC1A}" type="pres">
      <dgm:prSet presAssocID="{A0520F50-BAD0-4EDA-989F-002FE724AC09}" presName="rootComposite" presStyleCnt="0"/>
      <dgm:spPr/>
      <dgm:t>
        <a:bodyPr/>
        <a:lstStyle/>
        <a:p>
          <a:endParaRPr lang="en-US"/>
        </a:p>
      </dgm:t>
    </dgm:pt>
    <dgm:pt modelId="{C345FC64-4119-4FED-BA9C-7ED57560DA7C}" type="pres">
      <dgm:prSet presAssocID="{A0520F50-BAD0-4EDA-989F-002FE724AC09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A2FC43D-8826-425D-96DF-7C4606A55FC4}" type="pres">
      <dgm:prSet presAssocID="{A0520F50-BAD0-4EDA-989F-002FE724AC09}" presName="rootConnector" presStyleLbl="node2" presStyleIdx="0" presStyleCnt="2"/>
      <dgm:spPr/>
      <dgm:t>
        <a:bodyPr/>
        <a:lstStyle/>
        <a:p>
          <a:endParaRPr lang="en-US"/>
        </a:p>
      </dgm:t>
    </dgm:pt>
    <dgm:pt modelId="{130B444C-9F9E-4274-98B5-9ED8359AB104}" type="pres">
      <dgm:prSet presAssocID="{A0520F50-BAD0-4EDA-989F-002FE724AC09}" presName="hierChild4" presStyleCnt="0"/>
      <dgm:spPr/>
      <dgm:t>
        <a:bodyPr/>
        <a:lstStyle/>
        <a:p>
          <a:endParaRPr lang="en-US"/>
        </a:p>
      </dgm:t>
    </dgm:pt>
    <dgm:pt modelId="{C8E2C391-4221-489B-95FC-0AD0DE35DBA2}" type="pres">
      <dgm:prSet presAssocID="{9F2ECB47-DA7D-40A8-A44C-3E554EF17BEA}" presName="Name37" presStyleLbl="parChTrans1D3" presStyleIdx="0" presStyleCnt="8"/>
      <dgm:spPr/>
      <dgm:t>
        <a:bodyPr/>
        <a:lstStyle/>
        <a:p>
          <a:endParaRPr lang="en-US"/>
        </a:p>
      </dgm:t>
    </dgm:pt>
    <dgm:pt modelId="{18EB0950-697D-4216-A162-6C6B779BA0AD}" type="pres">
      <dgm:prSet presAssocID="{B402AD7C-787D-486C-8FA7-DDD8EE436EB5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73ACEBB9-C744-4200-8CA6-FC3DBE54FB2A}" type="pres">
      <dgm:prSet presAssocID="{B402AD7C-787D-486C-8FA7-DDD8EE436EB5}" presName="rootComposite" presStyleCnt="0"/>
      <dgm:spPr/>
      <dgm:t>
        <a:bodyPr/>
        <a:lstStyle/>
        <a:p>
          <a:endParaRPr lang="en-US"/>
        </a:p>
      </dgm:t>
    </dgm:pt>
    <dgm:pt modelId="{0C111503-4212-4F29-AB1F-0EAE6FBA8487}" type="pres">
      <dgm:prSet presAssocID="{B402AD7C-787D-486C-8FA7-DDD8EE436EB5}" presName="rootText" presStyleLbl="node3" presStyleIdx="0" presStyleCnt="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30C229A-D113-4773-8569-2801FD2C3AE4}" type="pres">
      <dgm:prSet presAssocID="{B402AD7C-787D-486C-8FA7-DDD8EE436EB5}" presName="rootConnector" presStyleLbl="node3" presStyleIdx="0" presStyleCnt="8"/>
      <dgm:spPr/>
      <dgm:t>
        <a:bodyPr/>
        <a:lstStyle/>
        <a:p>
          <a:endParaRPr lang="en-US"/>
        </a:p>
      </dgm:t>
    </dgm:pt>
    <dgm:pt modelId="{76F5B3B3-2B3E-4B19-88A5-F0C0098AA7F6}" type="pres">
      <dgm:prSet presAssocID="{B402AD7C-787D-486C-8FA7-DDD8EE436EB5}" presName="hierChild4" presStyleCnt="0"/>
      <dgm:spPr/>
      <dgm:t>
        <a:bodyPr/>
        <a:lstStyle/>
        <a:p>
          <a:endParaRPr lang="en-US"/>
        </a:p>
      </dgm:t>
    </dgm:pt>
    <dgm:pt modelId="{B0986863-C2D9-4EE7-9119-989233CAB4BC}" type="pres">
      <dgm:prSet presAssocID="{B402AD7C-787D-486C-8FA7-DDD8EE436EB5}" presName="hierChild5" presStyleCnt="0"/>
      <dgm:spPr/>
      <dgm:t>
        <a:bodyPr/>
        <a:lstStyle/>
        <a:p>
          <a:endParaRPr lang="en-US"/>
        </a:p>
      </dgm:t>
    </dgm:pt>
    <dgm:pt modelId="{62AA6866-79ED-444A-9FF3-68A261F2DC23}" type="pres">
      <dgm:prSet presAssocID="{5765D778-5A29-4291-9A98-288B9603659B}" presName="Name37" presStyleLbl="parChTrans1D3" presStyleIdx="1" presStyleCnt="8"/>
      <dgm:spPr/>
      <dgm:t>
        <a:bodyPr/>
        <a:lstStyle/>
        <a:p>
          <a:endParaRPr lang="en-US"/>
        </a:p>
      </dgm:t>
    </dgm:pt>
    <dgm:pt modelId="{64444CC6-0334-416A-9A6F-CB5B6BF4F43B}" type="pres">
      <dgm:prSet presAssocID="{CC1B0B5D-C0CA-48A6-9953-D31F0A191DFF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485DEEE4-5160-4025-811E-E2143FCB76EF}" type="pres">
      <dgm:prSet presAssocID="{CC1B0B5D-C0CA-48A6-9953-D31F0A191DFF}" presName="rootComposite" presStyleCnt="0"/>
      <dgm:spPr/>
      <dgm:t>
        <a:bodyPr/>
        <a:lstStyle/>
        <a:p>
          <a:endParaRPr lang="en-US"/>
        </a:p>
      </dgm:t>
    </dgm:pt>
    <dgm:pt modelId="{020E326C-6F91-4DAE-9576-A6E9913089C0}" type="pres">
      <dgm:prSet presAssocID="{CC1B0B5D-C0CA-48A6-9953-D31F0A191DFF}" presName="rootText" presStyleLbl="node3" presStyleIdx="1" presStyleCnt="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2F0B7FE-E422-48E6-A740-D838C636F260}" type="pres">
      <dgm:prSet presAssocID="{CC1B0B5D-C0CA-48A6-9953-D31F0A191DFF}" presName="rootConnector" presStyleLbl="node3" presStyleIdx="1" presStyleCnt="8"/>
      <dgm:spPr/>
      <dgm:t>
        <a:bodyPr/>
        <a:lstStyle/>
        <a:p>
          <a:endParaRPr lang="en-US"/>
        </a:p>
      </dgm:t>
    </dgm:pt>
    <dgm:pt modelId="{8542E2EE-E8E6-4B66-A602-D5EE9AB78D02}" type="pres">
      <dgm:prSet presAssocID="{CC1B0B5D-C0CA-48A6-9953-D31F0A191DFF}" presName="hierChild4" presStyleCnt="0"/>
      <dgm:spPr/>
      <dgm:t>
        <a:bodyPr/>
        <a:lstStyle/>
        <a:p>
          <a:endParaRPr lang="en-US"/>
        </a:p>
      </dgm:t>
    </dgm:pt>
    <dgm:pt modelId="{0F343B9F-2CCF-4E32-AB02-09F872CEEC0E}" type="pres">
      <dgm:prSet presAssocID="{9E4F45C3-8DD2-47B1-B8C5-D81E5C754155}" presName="Name37" presStyleLbl="parChTrans1D4" presStyleIdx="0" presStyleCnt="28"/>
      <dgm:spPr/>
      <dgm:t>
        <a:bodyPr/>
        <a:lstStyle/>
        <a:p>
          <a:endParaRPr lang="en-US"/>
        </a:p>
      </dgm:t>
    </dgm:pt>
    <dgm:pt modelId="{BED28301-4BB8-4747-8D4E-3546FF5B9ED2}" type="pres">
      <dgm:prSet presAssocID="{8182B60A-F5F2-46C1-B27C-9F17F1DE3587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6F6D5F69-0814-4660-AC20-27C8DFD81A0B}" type="pres">
      <dgm:prSet presAssocID="{8182B60A-F5F2-46C1-B27C-9F17F1DE3587}" presName="rootComposite" presStyleCnt="0"/>
      <dgm:spPr/>
      <dgm:t>
        <a:bodyPr/>
        <a:lstStyle/>
        <a:p>
          <a:endParaRPr lang="en-US"/>
        </a:p>
      </dgm:t>
    </dgm:pt>
    <dgm:pt modelId="{930C3D98-F394-4794-B84A-006D64BD4D60}" type="pres">
      <dgm:prSet presAssocID="{8182B60A-F5F2-46C1-B27C-9F17F1DE3587}" presName="rootText" presStyleLbl="node4" presStyleIdx="0" presStyleCnt="2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1B18C63-FA5E-42B1-AD15-A3216528812F}" type="pres">
      <dgm:prSet presAssocID="{8182B60A-F5F2-46C1-B27C-9F17F1DE3587}" presName="rootConnector" presStyleLbl="node4" presStyleIdx="0" presStyleCnt="28"/>
      <dgm:spPr/>
      <dgm:t>
        <a:bodyPr/>
        <a:lstStyle/>
        <a:p>
          <a:endParaRPr lang="en-US"/>
        </a:p>
      </dgm:t>
    </dgm:pt>
    <dgm:pt modelId="{19333F11-E2B8-4AAC-819C-AAF8FFB5B52F}" type="pres">
      <dgm:prSet presAssocID="{8182B60A-F5F2-46C1-B27C-9F17F1DE3587}" presName="hierChild4" presStyleCnt="0"/>
      <dgm:spPr/>
      <dgm:t>
        <a:bodyPr/>
        <a:lstStyle/>
        <a:p>
          <a:endParaRPr lang="en-US"/>
        </a:p>
      </dgm:t>
    </dgm:pt>
    <dgm:pt modelId="{FD65BFF2-B0DB-41C0-8F03-2202DE62DD11}" type="pres">
      <dgm:prSet presAssocID="{8182B60A-F5F2-46C1-B27C-9F17F1DE3587}" presName="hierChild5" presStyleCnt="0"/>
      <dgm:spPr/>
      <dgm:t>
        <a:bodyPr/>
        <a:lstStyle/>
        <a:p>
          <a:endParaRPr lang="en-US"/>
        </a:p>
      </dgm:t>
    </dgm:pt>
    <dgm:pt modelId="{3B1E5482-710B-4AD4-9C86-70971E3EADDE}" type="pres">
      <dgm:prSet presAssocID="{60B1A546-D02F-4C42-B1E6-A15336D6713F}" presName="Name37" presStyleLbl="parChTrans1D4" presStyleIdx="1" presStyleCnt="28"/>
      <dgm:spPr/>
      <dgm:t>
        <a:bodyPr/>
        <a:lstStyle/>
        <a:p>
          <a:endParaRPr lang="en-US"/>
        </a:p>
      </dgm:t>
    </dgm:pt>
    <dgm:pt modelId="{4563BC15-BBF4-450D-ADE4-5CF8ECACBCBC}" type="pres">
      <dgm:prSet presAssocID="{1060053A-B9C9-4FB0-8C7F-E779CF2DB511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7BA566AE-D82D-4D28-B64D-D34CEDBC2055}" type="pres">
      <dgm:prSet presAssocID="{1060053A-B9C9-4FB0-8C7F-E779CF2DB511}" presName="rootComposite" presStyleCnt="0"/>
      <dgm:spPr/>
      <dgm:t>
        <a:bodyPr/>
        <a:lstStyle/>
        <a:p>
          <a:endParaRPr lang="en-US"/>
        </a:p>
      </dgm:t>
    </dgm:pt>
    <dgm:pt modelId="{77B570DE-72D9-4BDE-84C0-A9DBDD03EB76}" type="pres">
      <dgm:prSet presAssocID="{1060053A-B9C9-4FB0-8C7F-E779CF2DB511}" presName="rootText" presStyleLbl="node4" presStyleIdx="1" presStyleCnt="2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6A545FE-D2B8-4A35-8530-A9A6A2D192FC}" type="pres">
      <dgm:prSet presAssocID="{1060053A-B9C9-4FB0-8C7F-E779CF2DB511}" presName="rootConnector" presStyleLbl="node4" presStyleIdx="1" presStyleCnt="28"/>
      <dgm:spPr/>
      <dgm:t>
        <a:bodyPr/>
        <a:lstStyle/>
        <a:p>
          <a:endParaRPr lang="en-US"/>
        </a:p>
      </dgm:t>
    </dgm:pt>
    <dgm:pt modelId="{54E561E4-24DE-464A-992E-9AEE2895BEE5}" type="pres">
      <dgm:prSet presAssocID="{1060053A-B9C9-4FB0-8C7F-E779CF2DB511}" presName="hierChild4" presStyleCnt="0"/>
      <dgm:spPr/>
      <dgm:t>
        <a:bodyPr/>
        <a:lstStyle/>
        <a:p>
          <a:endParaRPr lang="en-US"/>
        </a:p>
      </dgm:t>
    </dgm:pt>
    <dgm:pt modelId="{4AAFAA1F-254D-4660-B26E-D0AC0C096E05}" type="pres">
      <dgm:prSet presAssocID="{1060053A-B9C9-4FB0-8C7F-E779CF2DB511}" presName="hierChild5" presStyleCnt="0"/>
      <dgm:spPr/>
      <dgm:t>
        <a:bodyPr/>
        <a:lstStyle/>
        <a:p>
          <a:endParaRPr lang="en-US"/>
        </a:p>
      </dgm:t>
    </dgm:pt>
    <dgm:pt modelId="{7F5C8377-9D00-4C4B-BAE9-EE74C5F29F8D}" type="pres">
      <dgm:prSet presAssocID="{21DD93F2-C2A0-48BA-8828-7EB111E728C2}" presName="Name37" presStyleLbl="parChTrans1D4" presStyleIdx="2" presStyleCnt="28"/>
      <dgm:spPr/>
      <dgm:t>
        <a:bodyPr/>
        <a:lstStyle/>
        <a:p>
          <a:endParaRPr lang="en-US"/>
        </a:p>
      </dgm:t>
    </dgm:pt>
    <dgm:pt modelId="{DADE53CA-FC0B-4EB5-A0D7-735DD0C87571}" type="pres">
      <dgm:prSet presAssocID="{5CC8AFCF-2BFD-4A79-B99A-CAA6CAF72168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2B021E39-2E46-4250-AFF8-09DE54A73F25}" type="pres">
      <dgm:prSet presAssocID="{5CC8AFCF-2BFD-4A79-B99A-CAA6CAF72168}" presName="rootComposite" presStyleCnt="0"/>
      <dgm:spPr/>
      <dgm:t>
        <a:bodyPr/>
        <a:lstStyle/>
        <a:p>
          <a:endParaRPr lang="en-US"/>
        </a:p>
      </dgm:t>
    </dgm:pt>
    <dgm:pt modelId="{75A3DE0A-5384-43E9-BC01-C0272714218B}" type="pres">
      <dgm:prSet presAssocID="{5CC8AFCF-2BFD-4A79-B99A-CAA6CAF72168}" presName="rootText" presStyleLbl="node4" presStyleIdx="2" presStyleCnt="2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C5F9C54-3339-4E14-B03A-A58F1CA6F4EF}" type="pres">
      <dgm:prSet presAssocID="{5CC8AFCF-2BFD-4A79-B99A-CAA6CAF72168}" presName="rootConnector" presStyleLbl="node4" presStyleIdx="2" presStyleCnt="28"/>
      <dgm:spPr/>
      <dgm:t>
        <a:bodyPr/>
        <a:lstStyle/>
        <a:p>
          <a:endParaRPr lang="en-US"/>
        </a:p>
      </dgm:t>
    </dgm:pt>
    <dgm:pt modelId="{46D4CE8B-DF34-4725-B351-D970EA20385E}" type="pres">
      <dgm:prSet presAssocID="{5CC8AFCF-2BFD-4A79-B99A-CAA6CAF72168}" presName="hierChild4" presStyleCnt="0"/>
      <dgm:spPr/>
      <dgm:t>
        <a:bodyPr/>
        <a:lstStyle/>
        <a:p>
          <a:endParaRPr lang="en-US"/>
        </a:p>
      </dgm:t>
    </dgm:pt>
    <dgm:pt modelId="{9BEA7F27-35C7-47CD-AD87-D794D1BE944A}" type="pres">
      <dgm:prSet presAssocID="{5CC8AFCF-2BFD-4A79-B99A-CAA6CAF72168}" presName="hierChild5" presStyleCnt="0"/>
      <dgm:spPr/>
      <dgm:t>
        <a:bodyPr/>
        <a:lstStyle/>
        <a:p>
          <a:endParaRPr lang="en-US"/>
        </a:p>
      </dgm:t>
    </dgm:pt>
    <dgm:pt modelId="{D42C1C51-24A4-402B-BB91-58362A2D6950}" type="pres">
      <dgm:prSet presAssocID="{FE343FCF-B368-47EE-BD7D-B20FEF51579A}" presName="Name37" presStyleLbl="parChTrans1D4" presStyleIdx="3" presStyleCnt="28"/>
      <dgm:spPr/>
      <dgm:t>
        <a:bodyPr/>
        <a:lstStyle/>
        <a:p>
          <a:endParaRPr lang="en-US"/>
        </a:p>
      </dgm:t>
    </dgm:pt>
    <dgm:pt modelId="{F8AF20AD-84BF-481C-840D-7AE161DCEA06}" type="pres">
      <dgm:prSet presAssocID="{62255758-DE11-425C-944E-BBFEEC7AF7AD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04ACF6E8-FB6A-4EDB-A0EC-934E0C31BEA0}" type="pres">
      <dgm:prSet presAssocID="{62255758-DE11-425C-944E-BBFEEC7AF7AD}" presName="rootComposite" presStyleCnt="0"/>
      <dgm:spPr/>
      <dgm:t>
        <a:bodyPr/>
        <a:lstStyle/>
        <a:p>
          <a:endParaRPr lang="en-US"/>
        </a:p>
      </dgm:t>
    </dgm:pt>
    <dgm:pt modelId="{B8303B8D-8EE9-456C-9057-F3DBB227F776}" type="pres">
      <dgm:prSet presAssocID="{62255758-DE11-425C-944E-BBFEEC7AF7AD}" presName="rootText" presStyleLbl="node4" presStyleIdx="3" presStyleCnt="2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150EB0A-6D2B-478D-A88F-5D4FF59CCDA8}" type="pres">
      <dgm:prSet presAssocID="{62255758-DE11-425C-944E-BBFEEC7AF7AD}" presName="rootConnector" presStyleLbl="node4" presStyleIdx="3" presStyleCnt="28"/>
      <dgm:spPr/>
      <dgm:t>
        <a:bodyPr/>
        <a:lstStyle/>
        <a:p>
          <a:endParaRPr lang="en-US"/>
        </a:p>
      </dgm:t>
    </dgm:pt>
    <dgm:pt modelId="{A215CD02-8914-4AD9-931C-3D0E63BCC231}" type="pres">
      <dgm:prSet presAssocID="{62255758-DE11-425C-944E-BBFEEC7AF7AD}" presName="hierChild4" presStyleCnt="0"/>
      <dgm:spPr/>
      <dgm:t>
        <a:bodyPr/>
        <a:lstStyle/>
        <a:p>
          <a:endParaRPr lang="en-US"/>
        </a:p>
      </dgm:t>
    </dgm:pt>
    <dgm:pt modelId="{ECBC1145-28BD-4F2F-A549-832FE41923C6}" type="pres">
      <dgm:prSet presAssocID="{62255758-DE11-425C-944E-BBFEEC7AF7AD}" presName="hierChild5" presStyleCnt="0"/>
      <dgm:spPr/>
      <dgm:t>
        <a:bodyPr/>
        <a:lstStyle/>
        <a:p>
          <a:endParaRPr lang="en-US"/>
        </a:p>
      </dgm:t>
    </dgm:pt>
    <dgm:pt modelId="{21405F08-ED13-4F9C-95E6-05FBFBDE7958}" type="pres">
      <dgm:prSet presAssocID="{F1BA75DF-1441-47D9-9766-C18D15A6D4D5}" presName="Name37" presStyleLbl="parChTrans1D4" presStyleIdx="4" presStyleCnt="28"/>
      <dgm:spPr/>
      <dgm:t>
        <a:bodyPr/>
        <a:lstStyle/>
        <a:p>
          <a:endParaRPr lang="en-US"/>
        </a:p>
      </dgm:t>
    </dgm:pt>
    <dgm:pt modelId="{75C60C69-F8E6-4947-A956-15D801B40072}" type="pres">
      <dgm:prSet presAssocID="{BB58B85B-DE5A-4CAE-A393-BC5B4B088EDF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2BF65A78-91AA-498B-B8B8-106F97CF8A84}" type="pres">
      <dgm:prSet presAssocID="{BB58B85B-DE5A-4CAE-A393-BC5B4B088EDF}" presName="rootComposite" presStyleCnt="0"/>
      <dgm:spPr/>
      <dgm:t>
        <a:bodyPr/>
        <a:lstStyle/>
        <a:p>
          <a:endParaRPr lang="en-US"/>
        </a:p>
      </dgm:t>
    </dgm:pt>
    <dgm:pt modelId="{E6C35105-9B4A-44F1-A9D4-D60ABF4A8D6E}" type="pres">
      <dgm:prSet presAssocID="{BB58B85B-DE5A-4CAE-A393-BC5B4B088EDF}" presName="rootText" presStyleLbl="node4" presStyleIdx="4" presStyleCnt="2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0724234-B57D-499E-95B5-C838B3C6B769}" type="pres">
      <dgm:prSet presAssocID="{BB58B85B-DE5A-4CAE-A393-BC5B4B088EDF}" presName="rootConnector" presStyleLbl="node4" presStyleIdx="4" presStyleCnt="28"/>
      <dgm:spPr/>
      <dgm:t>
        <a:bodyPr/>
        <a:lstStyle/>
        <a:p>
          <a:endParaRPr lang="en-US"/>
        </a:p>
      </dgm:t>
    </dgm:pt>
    <dgm:pt modelId="{B8E22AFB-FB32-49A5-80EE-70EB95B13770}" type="pres">
      <dgm:prSet presAssocID="{BB58B85B-DE5A-4CAE-A393-BC5B4B088EDF}" presName="hierChild4" presStyleCnt="0"/>
      <dgm:spPr/>
      <dgm:t>
        <a:bodyPr/>
        <a:lstStyle/>
        <a:p>
          <a:endParaRPr lang="en-US"/>
        </a:p>
      </dgm:t>
    </dgm:pt>
    <dgm:pt modelId="{5583EB0A-4F71-495D-8AD0-5F7FBBBEA47F}" type="pres">
      <dgm:prSet presAssocID="{BB58B85B-DE5A-4CAE-A393-BC5B4B088EDF}" presName="hierChild5" presStyleCnt="0"/>
      <dgm:spPr/>
      <dgm:t>
        <a:bodyPr/>
        <a:lstStyle/>
        <a:p>
          <a:endParaRPr lang="en-US"/>
        </a:p>
      </dgm:t>
    </dgm:pt>
    <dgm:pt modelId="{AF591507-F1F2-4CD5-BA41-03ACDA60DBA8}" type="pres">
      <dgm:prSet presAssocID="{21D3A9A9-21B6-4D10-9535-2BAAE03803C4}" presName="Name37" presStyleLbl="parChTrans1D4" presStyleIdx="5" presStyleCnt="28"/>
      <dgm:spPr/>
      <dgm:t>
        <a:bodyPr/>
        <a:lstStyle/>
        <a:p>
          <a:endParaRPr lang="en-US"/>
        </a:p>
      </dgm:t>
    </dgm:pt>
    <dgm:pt modelId="{B09FC79A-252A-48DB-B932-0CD693BBF573}" type="pres">
      <dgm:prSet presAssocID="{1DABA367-8196-43DD-B932-D3A281B5A3DF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292667C6-4ADF-43E8-BDED-B8346DCDD409}" type="pres">
      <dgm:prSet presAssocID="{1DABA367-8196-43DD-B932-D3A281B5A3DF}" presName="rootComposite" presStyleCnt="0"/>
      <dgm:spPr/>
      <dgm:t>
        <a:bodyPr/>
        <a:lstStyle/>
        <a:p>
          <a:endParaRPr lang="en-US"/>
        </a:p>
      </dgm:t>
    </dgm:pt>
    <dgm:pt modelId="{0C490F33-4F8F-4FE5-AA8B-1C69816DB220}" type="pres">
      <dgm:prSet presAssocID="{1DABA367-8196-43DD-B932-D3A281B5A3DF}" presName="rootText" presStyleLbl="node4" presStyleIdx="5" presStyleCnt="2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2C7B160-C983-4DB0-952E-260620234855}" type="pres">
      <dgm:prSet presAssocID="{1DABA367-8196-43DD-B932-D3A281B5A3DF}" presName="rootConnector" presStyleLbl="node4" presStyleIdx="5" presStyleCnt="28"/>
      <dgm:spPr/>
      <dgm:t>
        <a:bodyPr/>
        <a:lstStyle/>
        <a:p>
          <a:endParaRPr lang="en-US"/>
        </a:p>
      </dgm:t>
    </dgm:pt>
    <dgm:pt modelId="{63071B79-48E9-4F11-84AA-C4F74E258E46}" type="pres">
      <dgm:prSet presAssocID="{1DABA367-8196-43DD-B932-D3A281B5A3DF}" presName="hierChild4" presStyleCnt="0"/>
      <dgm:spPr/>
      <dgm:t>
        <a:bodyPr/>
        <a:lstStyle/>
        <a:p>
          <a:endParaRPr lang="en-US"/>
        </a:p>
      </dgm:t>
    </dgm:pt>
    <dgm:pt modelId="{F7EAC472-768C-46A3-AFF5-47E9CAC2F227}" type="pres">
      <dgm:prSet presAssocID="{1DABA367-8196-43DD-B932-D3A281B5A3DF}" presName="hierChild5" presStyleCnt="0"/>
      <dgm:spPr/>
      <dgm:t>
        <a:bodyPr/>
        <a:lstStyle/>
        <a:p>
          <a:endParaRPr lang="en-US"/>
        </a:p>
      </dgm:t>
    </dgm:pt>
    <dgm:pt modelId="{A2732467-812D-4004-933A-FE8BF1B2445A}" type="pres">
      <dgm:prSet presAssocID="{CC1B0B5D-C0CA-48A6-9953-D31F0A191DFF}" presName="hierChild5" presStyleCnt="0"/>
      <dgm:spPr/>
      <dgm:t>
        <a:bodyPr/>
        <a:lstStyle/>
        <a:p>
          <a:endParaRPr lang="en-US"/>
        </a:p>
      </dgm:t>
    </dgm:pt>
    <dgm:pt modelId="{50485A2A-EFD0-4C83-AE07-AE55354996AA}" type="pres">
      <dgm:prSet presAssocID="{EB0966F3-5022-4462-ACC4-B77C77A00D6C}" presName="Name37" presStyleLbl="parChTrans1D3" presStyleIdx="2" presStyleCnt="8"/>
      <dgm:spPr/>
      <dgm:t>
        <a:bodyPr/>
        <a:lstStyle/>
        <a:p>
          <a:endParaRPr lang="en-US"/>
        </a:p>
      </dgm:t>
    </dgm:pt>
    <dgm:pt modelId="{A6C215E4-C5D0-4199-AFB3-55373D6546C7}" type="pres">
      <dgm:prSet presAssocID="{17535814-BCC7-4602-A4D5-E25E6460B3D5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F7D23FEA-FA02-4925-A946-54AEA20C9F1D}" type="pres">
      <dgm:prSet presAssocID="{17535814-BCC7-4602-A4D5-E25E6460B3D5}" presName="rootComposite" presStyleCnt="0"/>
      <dgm:spPr/>
      <dgm:t>
        <a:bodyPr/>
        <a:lstStyle/>
        <a:p>
          <a:endParaRPr lang="en-US"/>
        </a:p>
      </dgm:t>
    </dgm:pt>
    <dgm:pt modelId="{62DBFBB4-59EA-4125-93E2-D1707A44FB95}" type="pres">
      <dgm:prSet presAssocID="{17535814-BCC7-4602-A4D5-E25E6460B3D5}" presName="rootText" presStyleLbl="node3" presStyleIdx="2" presStyleCnt="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1FD779D-4DB9-4534-B216-A053C7514C51}" type="pres">
      <dgm:prSet presAssocID="{17535814-BCC7-4602-A4D5-E25E6460B3D5}" presName="rootConnector" presStyleLbl="node3" presStyleIdx="2" presStyleCnt="8"/>
      <dgm:spPr/>
      <dgm:t>
        <a:bodyPr/>
        <a:lstStyle/>
        <a:p>
          <a:endParaRPr lang="en-US"/>
        </a:p>
      </dgm:t>
    </dgm:pt>
    <dgm:pt modelId="{B4158763-F2A4-4E82-892E-29C25F895EF4}" type="pres">
      <dgm:prSet presAssocID="{17535814-BCC7-4602-A4D5-E25E6460B3D5}" presName="hierChild4" presStyleCnt="0"/>
      <dgm:spPr/>
      <dgm:t>
        <a:bodyPr/>
        <a:lstStyle/>
        <a:p>
          <a:endParaRPr lang="en-US"/>
        </a:p>
      </dgm:t>
    </dgm:pt>
    <dgm:pt modelId="{BC909DD2-3B21-499F-94D5-C45A6A501971}" type="pres">
      <dgm:prSet presAssocID="{FEFCD1AF-2FEF-4CC8-B308-80588D50CC9B}" presName="Name37" presStyleLbl="parChTrans1D4" presStyleIdx="6" presStyleCnt="28"/>
      <dgm:spPr/>
      <dgm:t>
        <a:bodyPr/>
        <a:lstStyle/>
        <a:p>
          <a:endParaRPr lang="en-US"/>
        </a:p>
      </dgm:t>
    </dgm:pt>
    <dgm:pt modelId="{77DD158A-7B12-4465-9CF8-69F953BCFBB6}" type="pres">
      <dgm:prSet presAssocID="{213A55D9-B612-482A-A320-6EECFB52CFB9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D5A19794-8FF3-41B8-B47E-D2DF7BD87ED9}" type="pres">
      <dgm:prSet presAssocID="{213A55D9-B612-482A-A320-6EECFB52CFB9}" presName="rootComposite" presStyleCnt="0"/>
      <dgm:spPr/>
      <dgm:t>
        <a:bodyPr/>
        <a:lstStyle/>
        <a:p>
          <a:endParaRPr lang="en-US"/>
        </a:p>
      </dgm:t>
    </dgm:pt>
    <dgm:pt modelId="{B033A70B-1CEB-4706-904F-A2D71E1A60C6}" type="pres">
      <dgm:prSet presAssocID="{213A55D9-B612-482A-A320-6EECFB52CFB9}" presName="rootText" presStyleLbl="node4" presStyleIdx="6" presStyleCnt="2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BD2E844-861E-418F-9F19-26AD3A5E3C95}" type="pres">
      <dgm:prSet presAssocID="{213A55D9-B612-482A-A320-6EECFB52CFB9}" presName="rootConnector" presStyleLbl="node4" presStyleIdx="6" presStyleCnt="28"/>
      <dgm:spPr/>
      <dgm:t>
        <a:bodyPr/>
        <a:lstStyle/>
        <a:p>
          <a:endParaRPr lang="en-US"/>
        </a:p>
      </dgm:t>
    </dgm:pt>
    <dgm:pt modelId="{8FECD926-4678-4E96-884D-ACF807438C07}" type="pres">
      <dgm:prSet presAssocID="{213A55D9-B612-482A-A320-6EECFB52CFB9}" presName="hierChild4" presStyleCnt="0"/>
      <dgm:spPr/>
      <dgm:t>
        <a:bodyPr/>
        <a:lstStyle/>
        <a:p>
          <a:endParaRPr lang="en-US"/>
        </a:p>
      </dgm:t>
    </dgm:pt>
    <dgm:pt modelId="{81FAB78C-EC96-474D-BCB8-B2FC792E791E}" type="pres">
      <dgm:prSet presAssocID="{213A55D9-B612-482A-A320-6EECFB52CFB9}" presName="hierChild5" presStyleCnt="0"/>
      <dgm:spPr/>
      <dgm:t>
        <a:bodyPr/>
        <a:lstStyle/>
        <a:p>
          <a:endParaRPr lang="en-US"/>
        </a:p>
      </dgm:t>
    </dgm:pt>
    <dgm:pt modelId="{7F6582FD-2072-48D6-81CA-E49FE352212D}" type="pres">
      <dgm:prSet presAssocID="{10CEFDB3-7A1B-4564-970C-C6BE600202F7}" presName="Name37" presStyleLbl="parChTrans1D4" presStyleIdx="7" presStyleCnt="28"/>
      <dgm:spPr/>
      <dgm:t>
        <a:bodyPr/>
        <a:lstStyle/>
        <a:p>
          <a:endParaRPr lang="en-US"/>
        </a:p>
      </dgm:t>
    </dgm:pt>
    <dgm:pt modelId="{BC0419FC-684C-438E-8305-6C58523EAA79}" type="pres">
      <dgm:prSet presAssocID="{714867B8-1E3B-44BE-8599-C3EA42542856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192DD608-B3E9-4BDA-AD9A-B560CB4D4D7A}" type="pres">
      <dgm:prSet presAssocID="{714867B8-1E3B-44BE-8599-C3EA42542856}" presName="rootComposite" presStyleCnt="0"/>
      <dgm:spPr/>
      <dgm:t>
        <a:bodyPr/>
        <a:lstStyle/>
        <a:p>
          <a:endParaRPr lang="en-US"/>
        </a:p>
      </dgm:t>
    </dgm:pt>
    <dgm:pt modelId="{BCBCF3C7-8D99-4BED-9978-DF7B777955EC}" type="pres">
      <dgm:prSet presAssocID="{714867B8-1E3B-44BE-8599-C3EA42542856}" presName="rootText" presStyleLbl="node4" presStyleIdx="7" presStyleCnt="2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7AF4284-9D17-4BBE-B41D-228F655A25C4}" type="pres">
      <dgm:prSet presAssocID="{714867B8-1E3B-44BE-8599-C3EA42542856}" presName="rootConnector" presStyleLbl="node4" presStyleIdx="7" presStyleCnt="28"/>
      <dgm:spPr/>
      <dgm:t>
        <a:bodyPr/>
        <a:lstStyle/>
        <a:p>
          <a:endParaRPr lang="en-US"/>
        </a:p>
      </dgm:t>
    </dgm:pt>
    <dgm:pt modelId="{B75579A4-5B53-4E17-9516-2B8D62DEDBCF}" type="pres">
      <dgm:prSet presAssocID="{714867B8-1E3B-44BE-8599-C3EA42542856}" presName="hierChild4" presStyleCnt="0"/>
      <dgm:spPr/>
      <dgm:t>
        <a:bodyPr/>
        <a:lstStyle/>
        <a:p>
          <a:endParaRPr lang="en-US"/>
        </a:p>
      </dgm:t>
    </dgm:pt>
    <dgm:pt modelId="{7A5906BC-FC48-4FD6-9FC6-06E90A9ECFDB}" type="pres">
      <dgm:prSet presAssocID="{714867B8-1E3B-44BE-8599-C3EA42542856}" presName="hierChild5" presStyleCnt="0"/>
      <dgm:spPr/>
      <dgm:t>
        <a:bodyPr/>
        <a:lstStyle/>
        <a:p>
          <a:endParaRPr lang="en-US"/>
        </a:p>
      </dgm:t>
    </dgm:pt>
    <dgm:pt modelId="{939EACA0-CC11-4757-A1BE-112CF79D4A5D}" type="pres">
      <dgm:prSet presAssocID="{E80E0FFE-ABDB-419C-86C3-111C3CA7A98A}" presName="Name37" presStyleLbl="parChTrans1D4" presStyleIdx="8" presStyleCnt="28"/>
      <dgm:spPr/>
      <dgm:t>
        <a:bodyPr/>
        <a:lstStyle/>
        <a:p>
          <a:endParaRPr lang="en-US"/>
        </a:p>
      </dgm:t>
    </dgm:pt>
    <dgm:pt modelId="{43AD47F9-37A5-421B-A271-3DAABDD83E36}" type="pres">
      <dgm:prSet presAssocID="{0FF3C385-3585-4454-8CFD-E55F438F77C7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7EA1931B-3381-4D33-A218-4499BEB3101E}" type="pres">
      <dgm:prSet presAssocID="{0FF3C385-3585-4454-8CFD-E55F438F77C7}" presName="rootComposite" presStyleCnt="0"/>
      <dgm:spPr/>
      <dgm:t>
        <a:bodyPr/>
        <a:lstStyle/>
        <a:p>
          <a:endParaRPr lang="en-US"/>
        </a:p>
      </dgm:t>
    </dgm:pt>
    <dgm:pt modelId="{27B6786A-BBC6-48E5-8CAD-2B4402F33DA9}" type="pres">
      <dgm:prSet presAssocID="{0FF3C385-3585-4454-8CFD-E55F438F77C7}" presName="rootText" presStyleLbl="node4" presStyleIdx="8" presStyleCnt="2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68E4034-C08D-4323-B7BD-0BE59F36B3CA}" type="pres">
      <dgm:prSet presAssocID="{0FF3C385-3585-4454-8CFD-E55F438F77C7}" presName="rootConnector" presStyleLbl="node4" presStyleIdx="8" presStyleCnt="28"/>
      <dgm:spPr/>
      <dgm:t>
        <a:bodyPr/>
        <a:lstStyle/>
        <a:p>
          <a:endParaRPr lang="en-US"/>
        </a:p>
      </dgm:t>
    </dgm:pt>
    <dgm:pt modelId="{DE04BB0A-B8B4-4930-8760-00341217BB7E}" type="pres">
      <dgm:prSet presAssocID="{0FF3C385-3585-4454-8CFD-E55F438F77C7}" presName="hierChild4" presStyleCnt="0"/>
      <dgm:spPr/>
      <dgm:t>
        <a:bodyPr/>
        <a:lstStyle/>
        <a:p>
          <a:endParaRPr lang="en-US"/>
        </a:p>
      </dgm:t>
    </dgm:pt>
    <dgm:pt modelId="{F8F22C92-086A-4F0E-AF4C-8E6013D10730}" type="pres">
      <dgm:prSet presAssocID="{0FF3C385-3585-4454-8CFD-E55F438F77C7}" presName="hierChild5" presStyleCnt="0"/>
      <dgm:spPr/>
      <dgm:t>
        <a:bodyPr/>
        <a:lstStyle/>
        <a:p>
          <a:endParaRPr lang="en-US"/>
        </a:p>
      </dgm:t>
    </dgm:pt>
    <dgm:pt modelId="{0CE1DC4E-AEAC-4280-88AF-B2910E2B5A49}" type="pres">
      <dgm:prSet presAssocID="{44302A6F-DB84-4D46-8CE2-826D851699C4}" presName="Name37" presStyleLbl="parChTrans1D4" presStyleIdx="9" presStyleCnt="28"/>
      <dgm:spPr/>
      <dgm:t>
        <a:bodyPr/>
        <a:lstStyle/>
        <a:p>
          <a:endParaRPr lang="en-US"/>
        </a:p>
      </dgm:t>
    </dgm:pt>
    <dgm:pt modelId="{7D97CE60-B8A3-4039-B1D7-841269B6362B}" type="pres">
      <dgm:prSet presAssocID="{9BC70DCC-362D-4C52-9FC8-508A803DD72C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9F42F87C-F53E-427D-B49D-8833BC1233F8}" type="pres">
      <dgm:prSet presAssocID="{9BC70DCC-362D-4C52-9FC8-508A803DD72C}" presName="rootComposite" presStyleCnt="0"/>
      <dgm:spPr/>
      <dgm:t>
        <a:bodyPr/>
        <a:lstStyle/>
        <a:p>
          <a:endParaRPr lang="en-US"/>
        </a:p>
      </dgm:t>
    </dgm:pt>
    <dgm:pt modelId="{66FD1031-5AC8-49FC-B379-96BFECF3E685}" type="pres">
      <dgm:prSet presAssocID="{9BC70DCC-362D-4C52-9FC8-508A803DD72C}" presName="rootText" presStyleLbl="node4" presStyleIdx="9" presStyleCnt="2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B2190AA-B14C-4F12-98C6-7CDFCAEF9E6B}" type="pres">
      <dgm:prSet presAssocID="{9BC70DCC-362D-4C52-9FC8-508A803DD72C}" presName="rootConnector" presStyleLbl="node4" presStyleIdx="9" presStyleCnt="28"/>
      <dgm:spPr/>
      <dgm:t>
        <a:bodyPr/>
        <a:lstStyle/>
        <a:p>
          <a:endParaRPr lang="en-US"/>
        </a:p>
      </dgm:t>
    </dgm:pt>
    <dgm:pt modelId="{1EA16083-8E9F-4C76-81F2-54D9C49E8778}" type="pres">
      <dgm:prSet presAssocID="{9BC70DCC-362D-4C52-9FC8-508A803DD72C}" presName="hierChild4" presStyleCnt="0"/>
      <dgm:spPr/>
      <dgm:t>
        <a:bodyPr/>
        <a:lstStyle/>
        <a:p>
          <a:endParaRPr lang="en-US"/>
        </a:p>
      </dgm:t>
    </dgm:pt>
    <dgm:pt modelId="{8DFB35D3-8344-468A-A9A5-02105F8DDD9B}" type="pres">
      <dgm:prSet presAssocID="{9BC70DCC-362D-4C52-9FC8-508A803DD72C}" presName="hierChild5" presStyleCnt="0"/>
      <dgm:spPr/>
      <dgm:t>
        <a:bodyPr/>
        <a:lstStyle/>
        <a:p>
          <a:endParaRPr lang="en-US"/>
        </a:p>
      </dgm:t>
    </dgm:pt>
    <dgm:pt modelId="{3A92FBB8-2E8B-4F47-B523-E450F74F4C2D}" type="pres">
      <dgm:prSet presAssocID="{17535814-BCC7-4602-A4D5-E25E6460B3D5}" presName="hierChild5" presStyleCnt="0"/>
      <dgm:spPr/>
      <dgm:t>
        <a:bodyPr/>
        <a:lstStyle/>
        <a:p>
          <a:endParaRPr lang="en-US"/>
        </a:p>
      </dgm:t>
    </dgm:pt>
    <dgm:pt modelId="{3D2B9FA7-6521-4E71-925B-D7C45A63F8C4}" type="pres">
      <dgm:prSet presAssocID="{D9536E50-C9B4-492D-A8FE-34B0EF319CF1}" presName="Name37" presStyleLbl="parChTrans1D3" presStyleIdx="3" presStyleCnt="8"/>
      <dgm:spPr/>
      <dgm:t>
        <a:bodyPr/>
        <a:lstStyle/>
        <a:p>
          <a:endParaRPr lang="en-US"/>
        </a:p>
      </dgm:t>
    </dgm:pt>
    <dgm:pt modelId="{22056632-7D9F-47A5-B4FB-7FE207E17B11}" type="pres">
      <dgm:prSet presAssocID="{800AC548-6DA3-4F47-96E3-8527B45B2503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68117C2C-1155-4F38-B6F1-C0FE521769E4}" type="pres">
      <dgm:prSet presAssocID="{800AC548-6DA3-4F47-96E3-8527B45B2503}" presName="rootComposite" presStyleCnt="0"/>
      <dgm:spPr/>
      <dgm:t>
        <a:bodyPr/>
        <a:lstStyle/>
        <a:p>
          <a:endParaRPr lang="en-US"/>
        </a:p>
      </dgm:t>
    </dgm:pt>
    <dgm:pt modelId="{C61655DC-1ADC-4C0F-AB9C-9006BE09C7F6}" type="pres">
      <dgm:prSet presAssocID="{800AC548-6DA3-4F47-96E3-8527B45B2503}" presName="rootText" presStyleLbl="node3" presStyleIdx="3" presStyleCnt="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398FFE6-9D5C-4B2D-8A6B-8B9B37FEE352}" type="pres">
      <dgm:prSet presAssocID="{800AC548-6DA3-4F47-96E3-8527B45B2503}" presName="rootConnector" presStyleLbl="node3" presStyleIdx="3" presStyleCnt="8"/>
      <dgm:spPr/>
      <dgm:t>
        <a:bodyPr/>
        <a:lstStyle/>
        <a:p>
          <a:endParaRPr lang="en-US"/>
        </a:p>
      </dgm:t>
    </dgm:pt>
    <dgm:pt modelId="{9F5C8737-612C-4002-BFF9-896149B6DF77}" type="pres">
      <dgm:prSet presAssocID="{800AC548-6DA3-4F47-96E3-8527B45B2503}" presName="hierChild4" presStyleCnt="0"/>
      <dgm:spPr/>
      <dgm:t>
        <a:bodyPr/>
        <a:lstStyle/>
        <a:p>
          <a:endParaRPr lang="en-US"/>
        </a:p>
      </dgm:t>
    </dgm:pt>
    <dgm:pt modelId="{02E9BECE-D4F8-4B46-A5A7-4D878B39D79A}" type="pres">
      <dgm:prSet presAssocID="{82D7E999-EEAD-4AFA-8B0B-1A6F7DDFB4A3}" presName="Name37" presStyleLbl="parChTrans1D4" presStyleIdx="10" presStyleCnt="28"/>
      <dgm:spPr/>
      <dgm:t>
        <a:bodyPr/>
        <a:lstStyle/>
        <a:p>
          <a:endParaRPr lang="en-US"/>
        </a:p>
      </dgm:t>
    </dgm:pt>
    <dgm:pt modelId="{A2ADE92B-7E28-4132-B7F3-48761AE6E2DC}" type="pres">
      <dgm:prSet presAssocID="{1134FDE9-7EA6-499C-B80B-D9AFBC769547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F61A7EBC-A84F-41B1-9C13-05116C37F861}" type="pres">
      <dgm:prSet presAssocID="{1134FDE9-7EA6-499C-B80B-D9AFBC769547}" presName="rootComposite" presStyleCnt="0"/>
      <dgm:spPr/>
      <dgm:t>
        <a:bodyPr/>
        <a:lstStyle/>
        <a:p>
          <a:endParaRPr lang="en-US"/>
        </a:p>
      </dgm:t>
    </dgm:pt>
    <dgm:pt modelId="{2937B1FE-24BC-43DD-A401-C0CAE71B8702}" type="pres">
      <dgm:prSet presAssocID="{1134FDE9-7EA6-499C-B80B-D9AFBC769547}" presName="rootText" presStyleLbl="node4" presStyleIdx="10" presStyleCnt="2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A9932B8-60CB-48CE-9DE5-B2FC237F729C}" type="pres">
      <dgm:prSet presAssocID="{1134FDE9-7EA6-499C-B80B-D9AFBC769547}" presName="rootConnector" presStyleLbl="node4" presStyleIdx="10" presStyleCnt="28"/>
      <dgm:spPr/>
      <dgm:t>
        <a:bodyPr/>
        <a:lstStyle/>
        <a:p>
          <a:endParaRPr lang="en-US"/>
        </a:p>
      </dgm:t>
    </dgm:pt>
    <dgm:pt modelId="{A939D8DD-05FE-4A5D-8E44-03C144C0A755}" type="pres">
      <dgm:prSet presAssocID="{1134FDE9-7EA6-499C-B80B-D9AFBC769547}" presName="hierChild4" presStyleCnt="0"/>
      <dgm:spPr/>
      <dgm:t>
        <a:bodyPr/>
        <a:lstStyle/>
        <a:p>
          <a:endParaRPr lang="en-US"/>
        </a:p>
      </dgm:t>
    </dgm:pt>
    <dgm:pt modelId="{1CFA52BA-0D6B-43B1-86B6-C3ED754586B4}" type="pres">
      <dgm:prSet presAssocID="{1134FDE9-7EA6-499C-B80B-D9AFBC769547}" presName="hierChild5" presStyleCnt="0"/>
      <dgm:spPr/>
      <dgm:t>
        <a:bodyPr/>
        <a:lstStyle/>
        <a:p>
          <a:endParaRPr lang="en-US"/>
        </a:p>
      </dgm:t>
    </dgm:pt>
    <dgm:pt modelId="{3E364CE4-B3F1-4535-B686-A320E825F026}" type="pres">
      <dgm:prSet presAssocID="{298EEFCA-C801-431B-A771-B6536B9E84ED}" presName="Name37" presStyleLbl="parChTrans1D4" presStyleIdx="11" presStyleCnt="28"/>
      <dgm:spPr/>
      <dgm:t>
        <a:bodyPr/>
        <a:lstStyle/>
        <a:p>
          <a:endParaRPr lang="en-US"/>
        </a:p>
      </dgm:t>
    </dgm:pt>
    <dgm:pt modelId="{E555D596-3656-43E7-B548-9D753ABB53FF}" type="pres">
      <dgm:prSet presAssocID="{2F283B66-813B-40CB-953F-48B64094FCF8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12072C6F-0CD0-4F96-A2B1-5577E8186979}" type="pres">
      <dgm:prSet presAssocID="{2F283B66-813B-40CB-953F-48B64094FCF8}" presName="rootComposite" presStyleCnt="0"/>
      <dgm:spPr/>
      <dgm:t>
        <a:bodyPr/>
        <a:lstStyle/>
        <a:p>
          <a:endParaRPr lang="en-US"/>
        </a:p>
      </dgm:t>
    </dgm:pt>
    <dgm:pt modelId="{5062191D-33DC-40C6-A2DB-61B097E58A00}" type="pres">
      <dgm:prSet presAssocID="{2F283B66-813B-40CB-953F-48B64094FCF8}" presName="rootText" presStyleLbl="node4" presStyleIdx="11" presStyleCnt="2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AB19A78-DFAF-48DD-83E4-967090A5441D}" type="pres">
      <dgm:prSet presAssocID="{2F283B66-813B-40CB-953F-48B64094FCF8}" presName="rootConnector" presStyleLbl="node4" presStyleIdx="11" presStyleCnt="28"/>
      <dgm:spPr/>
      <dgm:t>
        <a:bodyPr/>
        <a:lstStyle/>
        <a:p>
          <a:endParaRPr lang="en-US"/>
        </a:p>
      </dgm:t>
    </dgm:pt>
    <dgm:pt modelId="{998C8194-2E3E-4A1A-BA5C-E96D028CD5D2}" type="pres">
      <dgm:prSet presAssocID="{2F283B66-813B-40CB-953F-48B64094FCF8}" presName="hierChild4" presStyleCnt="0"/>
      <dgm:spPr/>
      <dgm:t>
        <a:bodyPr/>
        <a:lstStyle/>
        <a:p>
          <a:endParaRPr lang="en-US"/>
        </a:p>
      </dgm:t>
    </dgm:pt>
    <dgm:pt modelId="{BD73816C-045F-4A5E-81C9-0FE292FF53D8}" type="pres">
      <dgm:prSet presAssocID="{2F283B66-813B-40CB-953F-48B64094FCF8}" presName="hierChild5" presStyleCnt="0"/>
      <dgm:spPr/>
      <dgm:t>
        <a:bodyPr/>
        <a:lstStyle/>
        <a:p>
          <a:endParaRPr lang="en-US"/>
        </a:p>
      </dgm:t>
    </dgm:pt>
    <dgm:pt modelId="{ABAE0B28-4456-43EB-B896-3C1B3F134B69}" type="pres">
      <dgm:prSet presAssocID="{820996CF-C53D-4466-8F60-3A975DD445CB}" presName="Name37" presStyleLbl="parChTrans1D4" presStyleIdx="12" presStyleCnt="28"/>
      <dgm:spPr/>
      <dgm:t>
        <a:bodyPr/>
        <a:lstStyle/>
        <a:p>
          <a:endParaRPr lang="en-US"/>
        </a:p>
      </dgm:t>
    </dgm:pt>
    <dgm:pt modelId="{E2515A78-46AA-4979-A73E-6A9079B87D99}" type="pres">
      <dgm:prSet presAssocID="{BBA40904-A5CD-4D64-A23D-512300E727C4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8906BF31-4872-4ECC-97B3-6BA4B73E5E3D}" type="pres">
      <dgm:prSet presAssocID="{BBA40904-A5CD-4D64-A23D-512300E727C4}" presName="rootComposite" presStyleCnt="0"/>
      <dgm:spPr/>
      <dgm:t>
        <a:bodyPr/>
        <a:lstStyle/>
        <a:p>
          <a:endParaRPr lang="en-US"/>
        </a:p>
      </dgm:t>
    </dgm:pt>
    <dgm:pt modelId="{2FBB31D2-A4EC-4D59-B1C2-575C6A6F9A7F}" type="pres">
      <dgm:prSet presAssocID="{BBA40904-A5CD-4D64-A23D-512300E727C4}" presName="rootText" presStyleLbl="node4" presStyleIdx="12" presStyleCnt="2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10F1CB0-9D0A-4CDD-8FDC-DEDA9747596C}" type="pres">
      <dgm:prSet presAssocID="{BBA40904-A5CD-4D64-A23D-512300E727C4}" presName="rootConnector" presStyleLbl="node4" presStyleIdx="12" presStyleCnt="28"/>
      <dgm:spPr/>
      <dgm:t>
        <a:bodyPr/>
        <a:lstStyle/>
        <a:p>
          <a:endParaRPr lang="en-US"/>
        </a:p>
      </dgm:t>
    </dgm:pt>
    <dgm:pt modelId="{A91D6D44-ABA5-4FFB-A9BE-07E5A8AF9700}" type="pres">
      <dgm:prSet presAssocID="{BBA40904-A5CD-4D64-A23D-512300E727C4}" presName="hierChild4" presStyleCnt="0"/>
      <dgm:spPr/>
      <dgm:t>
        <a:bodyPr/>
        <a:lstStyle/>
        <a:p>
          <a:endParaRPr lang="en-US"/>
        </a:p>
      </dgm:t>
    </dgm:pt>
    <dgm:pt modelId="{A04EE6B4-A8A6-4CAD-AC5A-66C5912E9956}" type="pres">
      <dgm:prSet presAssocID="{BBA40904-A5CD-4D64-A23D-512300E727C4}" presName="hierChild5" presStyleCnt="0"/>
      <dgm:spPr/>
      <dgm:t>
        <a:bodyPr/>
        <a:lstStyle/>
        <a:p>
          <a:endParaRPr lang="en-US"/>
        </a:p>
      </dgm:t>
    </dgm:pt>
    <dgm:pt modelId="{6EF69817-797A-4ED3-807D-819255348F8F}" type="pres">
      <dgm:prSet presAssocID="{BAEBAD0B-505B-4948-B04A-029AAE0A1CB5}" presName="Name37" presStyleLbl="parChTrans1D4" presStyleIdx="13" presStyleCnt="28"/>
      <dgm:spPr/>
      <dgm:t>
        <a:bodyPr/>
        <a:lstStyle/>
        <a:p>
          <a:endParaRPr lang="en-US"/>
        </a:p>
      </dgm:t>
    </dgm:pt>
    <dgm:pt modelId="{C07708E6-625C-422A-A4C5-57B5F4206B34}" type="pres">
      <dgm:prSet presAssocID="{28D1EFC9-8C30-48B9-8A29-0C2ACAF163B6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F9098C59-D83A-4DCA-BC0C-1ADA5088D3D0}" type="pres">
      <dgm:prSet presAssocID="{28D1EFC9-8C30-48B9-8A29-0C2ACAF163B6}" presName="rootComposite" presStyleCnt="0"/>
      <dgm:spPr/>
      <dgm:t>
        <a:bodyPr/>
        <a:lstStyle/>
        <a:p>
          <a:endParaRPr lang="en-US"/>
        </a:p>
      </dgm:t>
    </dgm:pt>
    <dgm:pt modelId="{4936A319-4173-4989-8E2E-392747B0E8A3}" type="pres">
      <dgm:prSet presAssocID="{28D1EFC9-8C30-48B9-8A29-0C2ACAF163B6}" presName="rootText" presStyleLbl="node4" presStyleIdx="13" presStyleCnt="2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500E6D5-E83B-474E-A5E9-B0F8B77F1343}" type="pres">
      <dgm:prSet presAssocID="{28D1EFC9-8C30-48B9-8A29-0C2ACAF163B6}" presName="rootConnector" presStyleLbl="node4" presStyleIdx="13" presStyleCnt="28"/>
      <dgm:spPr/>
      <dgm:t>
        <a:bodyPr/>
        <a:lstStyle/>
        <a:p>
          <a:endParaRPr lang="en-US"/>
        </a:p>
      </dgm:t>
    </dgm:pt>
    <dgm:pt modelId="{8BAC1DEA-EEA0-41E5-9E04-E88AD1FC1277}" type="pres">
      <dgm:prSet presAssocID="{28D1EFC9-8C30-48B9-8A29-0C2ACAF163B6}" presName="hierChild4" presStyleCnt="0"/>
      <dgm:spPr/>
      <dgm:t>
        <a:bodyPr/>
        <a:lstStyle/>
        <a:p>
          <a:endParaRPr lang="en-US"/>
        </a:p>
      </dgm:t>
    </dgm:pt>
    <dgm:pt modelId="{664C5BAD-FC4B-4926-BE49-6CC446BF5DEC}" type="pres">
      <dgm:prSet presAssocID="{28D1EFC9-8C30-48B9-8A29-0C2ACAF163B6}" presName="hierChild5" presStyleCnt="0"/>
      <dgm:spPr/>
      <dgm:t>
        <a:bodyPr/>
        <a:lstStyle/>
        <a:p>
          <a:endParaRPr lang="en-US"/>
        </a:p>
      </dgm:t>
    </dgm:pt>
    <dgm:pt modelId="{6792524C-5BFF-4E79-AC3A-7486DC3C7F9E}" type="pres">
      <dgm:prSet presAssocID="{36ADAE74-74D7-4415-888F-44E679C933CA}" presName="Name37" presStyleLbl="parChTrans1D4" presStyleIdx="14" presStyleCnt="28"/>
      <dgm:spPr/>
      <dgm:t>
        <a:bodyPr/>
        <a:lstStyle/>
        <a:p>
          <a:endParaRPr lang="en-US"/>
        </a:p>
      </dgm:t>
    </dgm:pt>
    <dgm:pt modelId="{BF92BCF4-17CC-4A49-A119-E3D957A5BCFB}" type="pres">
      <dgm:prSet presAssocID="{EF276EC9-F559-4BC5-9538-CA3FC1080EEA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7E8C0745-B4EE-45E6-B175-8D14ED854551}" type="pres">
      <dgm:prSet presAssocID="{EF276EC9-F559-4BC5-9538-CA3FC1080EEA}" presName="rootComposite" presStyleCnt="0"/>
      <dgm:spPr/>
      <dgm:t>
        <a:bodyPr/>
        <a:lstStyle/>
        <a:p>
          <a:endParaRPr lang="en-US"/>
        </a:p>
      </dgm:t>
    </dgm:pt>
    <dgm:pt modelId="{C01B7069-28F6-4D30-9340-B09F9D0402C8}" type="pres">
      <dgm:prSet presAssocID="{EF276EC9-F559-4BC5-9538-CA3FC1080EEA}" presName="rootText" presStyleLbl="node4" presStyleIdx="14" presStyleCnt="2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B03B181-201C-4669-99E7-8492F5CD245E}" type="pres">
      <dgm:prSet presAssocID="{EF276EC9-F559-4BC5-9538-CA3FC1080EEA}" presName="rootConnector" presStyleLbl="node4" presStyleIdx="14" presStyleCnt="28"/>
      <dgm:spPr/>
      <dgm:t>
        <a:bodyPr/>
        <a:lstStyle/>
        <a:p>
          <a:endParaRPr lang="en-US"/>
        </a:p>
      </dgm:t>
    </dgm:pt>
    <dgm:pt modelId="{35DFFB14-9598-4571-9175-0787D90D3C7E}" type="pres">
      <dgm:prSet presAssocID="{EF276EC9-F559-4BC5-9538-CA3FC1080EEA}" presName="hierChild4" presStyleCnt="0"/>
      <dgm:spPr/>
      <dgm:t>
        <a:bodyPr/>
        <a:lstStyle/>
        <a:p>
          <a:endParaRPr lang="en-US"/>
        </a:p>
      </dgm:t>
    </dgm:pt>
    <dgm:pt modelId="{AC2781C8-BE45-4AEE-AD01-726774FA1D58}" type="pres">
      <dgm:prSet presAssocID="{EF276EC9-F559-4BC5-9538-CA3FC1080EEA}" presName="hierChild5" presStyleCnt="0"/>
      <dgm:spPr/>
      <dgm:t>
        <a:bodyPr/>
        <a:lstStyle/>
        <a:p>
          <a:endParaRPr lang="en-US"/>
        </a:p>
      </dgm:t>
    </dgm:pt>
    <dgm:pt modelId="{5ACA5625-FB60-4DB0-B7CC-F7C877C950B5}" type="pres">
      <dgm:prSet presAssocID="{800AC548-6DA3-4F47-96E3-8527B45B2503}" presName="hierChild5" presStyleCnt="0"/>
      <dgm:spPr/>
      <dgm:t>
        <a:bodyPr/>
        <a:lstStyle/>
        <a:p>
          <a:endParaRPr lang="en-US"/>
        </a:p>
      </dgm:t>
    </dgm:pt>
    <dgm:pt modelId="{436790A1-5398-4A8C-9791-B76D3B0A715C}" type="pres">
      <dgm:prSet presAssocID="{A0520F50-BAD0-4EDA-989F-002FE724AC09}" presName="hierChild5" presStyleCnt="0"/>
      <dgm:spPr/>
      <dgm:t>
        <a:bodyPr/>
        <a:lstStyle/>
        <a:p>
          <a:endParaRPr lang="en-US"/>
        </a:p>
      </dgm:t>
    </dgm:pt>
    <dgm:pt modelId="{E60E527B-A9A7-46B2-95A1-5F3CCBA0C5CC}" type="pres">
      <dgm:prSet presAssocID="{2B440287-7E86-42E7-926D-10E0915AF7A5}" presName="Name37" presStyleLbl="parChTrans1D2" presStyleIdx="1" presStyleCnt="2"/>
      <dgm:spPr/>
      <dgm:t>
        <a:bodyPr/>
        <a:lstStyle/>
        <a:p>
          <a:endParaRPr lang="en-US"/>
        </a:p>
      </dgm:t>
    </dgm:pt>
    <dgm:pt modelId="{6827A0DC-CA03-4C58-8536-4922959467C1}" type="pres">
      <dgm:prSet presAssocID="{C826D54D-96D5-4F86-B4E9-EF6DB13FA5D0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CCA79B97-3760-4479-8950-87B286D5109F}" type="pres">
      <dgm:prSet presAssocID="{C826D54D-96D5-4F86-B4E9-EF6DB13FA5D0}" presName="rootComposite" presStyleCnt="0"/>
      <dgm:spPr/>
      <dgm:t>
        <a:bodyPr/>
        <a:lstStyle/>
        <a:p>
          <a:endParaRPr lang="en-US"/>
        </a:p>
      </dgm:t>
    </dgm:pt>
    <dgm:pt modelId="{A65258DC-82BD-424E-95D6-B17242617EAB}" type="pres">
      <dgm:prSet presAssocID="{C826D54D-96D5-4F86-B4E9-EF6DB13FA5D0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B4924FA-0215-4195-8DD0-22894E0B1B30}" type="pres">
      <dgm:prSet presAssocID="{C826D54D-96D5-4F86-B4E9-EF6DB13FA5D0}" presName="rootConnector" presStyleLbl="node2" presStyleIdx="1" presStyleCnt="2"/>
      <dgm:spPr/>
      <dgm:t>
        <a:bodyPr/>
        <a:lstStyle/>
        <a:p>
          <a:endParaRPr lang="en-US"/>
        </a:p>
      </dgm:t>
    </dgm:pt>
    <dgm:pt modelId="{3023163B-D7D4-470F-B07A-DDA0942BD871}" type="pres">
      <dgm:prSet presAssocID="{C826D54D-96D5-4F86-B4E9-EF6DB13FA5D0}" presName="hierChild4" presStyleCnt="0"/>
      <dgm:spPr/>
      <dgm:t>
        <a:bodyPr/>
        <a:lstStyle/>
        <a:p>
          <a:endParaRPr lang="en-US"/>
        </a:p>
      </dgm:t>
    </dgm:pt>
    <dgm:pt modelId="{8B45A651-A3E8-495B-9670-4A1C0A04629A}" type="pres">
      <dgm:prSet presAssocID="{2C7D13A9-6D4A-4AE7-BBB3-111DD1A5A130}" presName="Name37" presStyleLbl="parChTrans1D3" presStyleIdx="4" presStyleCnt="8"/>
      <dgm:spPr/>
      <dgm:t>
        <a:bodyPr/>
        <a:lstStyle/>
        <a:p>
          <a:endParaRPr lang="en-US"/>
        </a:p>
      </dgm:t>
    </dgm:pt>
    <dgm:pt modelId="{0E2A0B4D-E180-4167-9E06-3DE794DDDFAF}" type="pres">
      <dgm:prSet presAssocID="{7C21DEC7-FC30-4ECF-9410-98D5BDB21756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E403691C-720E-40C3-8EEA-2F0B31714D33}" type="pres">
      <dgm:prSet presAssocID="{7C21DEC7-FC30-4ECF-9410-98D5BDB21756}" presName="rootComposite" presStyleCnt="0"/>
      <dgm:spPr/>
      <dgm:t>
        <a:bodyPr/>
        <a:lstStyle/>
        <a:p>
          <a:endParaRPr lang="en-US"/>
        </a:p>
      </dgm:t>
    </dgm:pt>
    <dgm:pt modelId="{6724EFD6-9B12-468F-A25B-653EF49E101A}" type="pres">
      <dgm:prSet presAssocID="{7C21DEC7-FC30-4ECF-9410-98D5BDB21756}" presName="rootText" presStyleLbl="node3" presStyleIdx="4" presStyleCnt="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42698D7-7F1E-4D9D-93C5-AE40A56F871D}" type="pres">
      <dgm:prSet presAssocID="{7C21DEC7-FC30-4ECF-9410-98D5BDB21756}" presName="rootConnector" presStyleLbl="node3" presStyleIdx="4" presStyleCnt="8"/>
      <dgm:spPr/>
      <dgm:t>
        <a:bodyPr/>
        <a:lstStyle/>
        <a:p>
          <a:endParaRPr lang="en-US"/>
        </a:p>
      </dgm:t>
    </dgm:pt>
    <dgm:pt modelId="{4459F766-B273-4E0F-B274-55A946537FC0}" type="pres">
      <dgm:prSet presAssocID="{7C21DEC7-FC30-4ECF-9410-98D5BDB21756}" presName="hierChild4" presStyleCnt="0"/>
      <dgm:spPr/>
      <dgm:t>
        <a:bodyPr/>
        <a:lstStyle/>
        <a:p>
          <a:endParaRPr lang="en-US"/>
        </a:p>
      </dgm:t>
    </dgm:pt>
    <dgm:pt modelId="{3BABFF28-58B6-4483-9209-8F6D7277ED88}" type="pres">
      <dgm:prSet presAssocID="{7C21DEC7-FC30-4ECF-9410-98D5BDB21756}" presName="hierChild5" presStyleCnt="0"/>
      <dgm:spPr/>
      <dgm:t>
        <a:bodyPr/>
        <a:lstStyle/>
        <a:p>
          <a:endParaRPr lang="en-US"/>
        </a:p>
      </dgm:t>
    </dgm:pt>
    <dgm:pt modelId="{515A8D2A-0B9A-4066-8589-347BCA9F4781}" type="pres">
      <dgm:prSet presAssocID="{BC72EF01-FB69-4E98-9B75-C351CBB3B68D}" presName="Name37" presStyleLbl="parChTrans1D3" presStyleIdx="5" presStyleCnt="8"/>
      <dgm:spPr/>
      <dgm:t>
        <a:bodyPr/>
        <a:lstStyle/>
        <a:p>
          <a:endParaRPr lang="en-US"/>
        </a:p>
      </dgm:t>
    </dgm:pt>
    <dgm:pt modelId="{90CD79E7-1791-4E26-9CD0-7E302911A3B9}" type="pres">
      <dgm:prSet presAssocID="{0A7F9324-D9B0-40CA-8CDE-198A3C230766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220003EB-000F-4EE3-8D37-3CD7BDC3DF71}" type="pres">
      <dgm:prSet presAssocID="{0A7F9324-D9B0-40CA-8CDE-198A3C230766}" presName="rootComposite" presStyleCnt="0"/>
      <dgm:spPr/>
      <dgm:t>
        <a:bodyPr/>
        <a:lstStyle/>
        <a:p>
          <a:endParaRPr lang="en-US"/>
        </a:p>
      </dgm:t>
    </dgm:pt>
    <dgm:pt modelId="{3F0CBB94-A593-475E-BE09-14F01456E7C9}" type="pres">
      <dgm:prSet presAssocID="{0A7F9324-D9B0-40CA-8CDE-198A3C230766}" presName="rootText" presStyleLbl="node3" presStyleIdx="5" presStyleCnt="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DF25B1E-C587-438F-B100-93FA8BAD6E79}" type="pres">
      <dgm:prSet presAssocID="{0A7F9324-D9B0-40CA-8CDE-198A3C230766}" presName="rootConnector" presStyleLbl="node3" presStyleIdx="5" presStyleCnt="8"/>
      <dgm:spPr/>
      <dgm:t>
        <a:bodyPr/>
        <a:lstStyle/>
        <a:p>
          <a:endParaRPr lang="en-US"/>
        </a:p>
      </dgm:t>
    </dgm:pt>
    <dgm:pt modelId="{87B9852B-208E-4A11-A391-AC715478FA07}" type="pres">
      <dgm:prSet presAssocID="{0A7F9324-D9B0-40CA-8CDE-198A3C230766}" presName="hierChild4" presStyleCnt="0"/>
      <dgm:spPr/>
      <dgm:t>
        <a:bodyPr/>
        <a:lstStyle/>
        <a:p>
          <a:endParaRPr lang="en-US"/>
        </a:p>
      </dgm:t>
    </dgm:pt>
    <dgm:pt modelId="{62254173-0C28-485B-9467-8E4D1896356C}" type="pres">
      <dgm:prSet presAssocID="{10EA3DD6-B956-4D3D-BA15-107E0B830DA3}" presName="Name37" presStyleLbl="parChTrans1D4" presStyleIdx="15" presStyleCnt="28"/>
      <dgm:spPr/>
      <dgm:t>
        <a:bodyPr/>
        <a:lstStyle/>
        <a:p>
          <a:endParaRPr lang="en-US"/>
        </a:p>
      </dgm:t>
    </dgm:pt>
    <dgm:pt modelId="{6540089A-CD75-4BF1-BEBC-45A4B1F0A132}" type="pres">
      <dgm:prSet presAssocID="{EFA13B9C-8DEA-4F0E-86A2-646BADADA9D1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31A1ADCC-1972-49E9-A0CD-70071D19A6BA}" type="pres">
      <dgm:prSet presAssocID="{EFA13B9C-8DEA-4F0E-86A2-646BADADA9D1}" presName="rootComposite" presStyleCnt="0"/>
      <dgm:spPr/>
      <dgm:t>
        <a:bodyPr/>
        <a:lstStyle/>
        <a:p>
          <a:endParaRPr lang="en-US"/>
        </a:p>
      </dgm:t>
    </dgm:pt>
    <dgm:pt modelId="{EBB5DC75-B818-4E72-8745-80B98C4AC6CE}" type="pres">
      <dgm:prSet presAssocID="{EFA13B9C-8DEA-4F0E-86A2-646BADADA9D1}" presName="rootText" presStyleLbl="node4" presStyleIdx="15" presStyleCnt="2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3486C19-D956-4A59-A1C2-12C9AEE46433}" type="pres">
      <dgm:prSet presAssocID="{EFA13B9C-8DEA-4F0E-86A2-646BADADA9D1}" presName="rootConnector" presStyleLbl="node4" presStyleIdx="15" presStyleCnt="28"/>
      <dgm:spPr/>
      <dgm:t>
        <a:bodyPr/>
        <a:lstStyle/>
        <a:p>
          <a:endParaRPr lang="en-US"/>
        </a:p>
      </dgm:t>
    </dgm:pt>
    <dgm:pt modelId="{93922279-CEBE-49F3-8108-64F6F9EC981D}" type="pres">
      <dgm:prSet presAssocID="{EFA13B9C-8DEA-4F0E-86A2-646BADADA9D1}" presName="hierChild4" presStyleCnt="0"/>
      <dgm:spPr/>
      <dgm:t>
        <a:bodyPr/>
        <a:lstStyle/>
        <a:p>
          <a:endParaRPr lang="en-US"/>
        </a:p>
      </dgm:t>
    </dgm:pt>
    <dgm:pt modelId="{79A7680E-FA9D-45D2-AAC7-1B5AB29AFE62}" type="pres">
      <dgm:prSet presAssocID="{EFA13B9C-8DEA-4F0E-86A2-646BADADA9D1}" presName="hierChild5" presStyleCnt="0"/>
      <dgm:spPr/>
      <dgm:t>
        <a:bodyPr/>
        <a:lstStyle/>
        <a:p>
          <a:endParaRPr lang="en-US"/>
        </a:p>
      </dgm:t>
    </dgm:pt>
    <dgm:pt modelId="{68B75809-3747-4A97-95AC-9D855FED3B76}" type="pres">
      <dgm:prSet presAssocID="{0EF1741E-AEAF-427A-BB3A-F4C67BEE0C6B}" presName="Name37" presStyleLbl="parChTrans1D4" presStyleIdx="16" presStyleCnt="28"/>
      <dgm:spPr/>
      <dgm:t>
        <a:bodyPr/>
        <a:lstStyle/>
        <a:p>
          <a:endParaRPr lang="en-US"/>
        </a:p>
      </dgm:t>
    </dgm:pt>
    <dgm:pt modelId="{92B8C94E-C580-4E4A-9702-E6BB17010415}" type="pres">
      <dgm:prSet presAssocID="{CB4B54D5-A38D-42DE-9635-65FA064B3976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2BDABDB0-0073-4236-84D2-04899FCF881F}" type="pres">
      <dgm:prSet presAssocID="{CB4B54D5-A38D-42DE-9635-65FA064B3976}" presName="rootComposite" presStyleCnt="0"/>
      <dgm:spPr/>
      <dgm:t>
        <a:bodyPr/>
        <a:lstStyle/>
        <a:p>
          <a:endParaRPr lang="en-US"/>
        </a:p>
      </dgm:t>
    </dgm:pt>
    <dgm:pt modelId="{B99E0556-015F-4B4F-98B9-92B4545B617B}" type="pres">
      <dgm:prSet presAssocID="{CB4B54D5-A38D-42DE-9635-65FA064B3976}" presName="rootText" presStyleLbl="node4" presStyleIdx="16" presStyleCnt="2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A3DEF6B-5D7C-4F36-A6FB-FD7360FF4D27}" type="pres">
      <dgm:prSet presAssocID="{CB4B54D5-A38D-42DE-9635-65FA064B3976}" presName="rootConnector" presStyleLbl="node4" presStyleIdx="16" presStyleCnt="28"/>
      <dgm:spPr/>
      <dgm:t>
        <a:bodyPr/>
        <a:lstStyle/>
        <a:p>
          <a:endParaRPr lang="en-US"/>
        </a:p>
      </dgm:t>
    </dgm:pt>
    <dgm:pt modelId="{AC6CB75B-1278-49C2-AFA4-4CC9A3F71897}" type="pres">
      <dgm:prSet presAssocID="{CB4B54D5-A38D-42DE-9635-65FA064B3976}" presName="hierChild4" presStyleCnt="0"/>
      <dgm:spPr/>
      <dgm:t>
        <a:bodyPr/>
        <a:lstStyle/>
        <a:p>
          <a:endParaRPr lang="en-US"/>
        </a:p>
      </dgm:t>
    </dgm:pt>
    <dgm:pt modelId="{7EDEC5B0-6670-4035-932B-894F2E01DA35}" type="pres">
      <dgm:prSet presAssocID="{CB4B54D5-A38D-42DE-9635-65FA064B3976}" presName="hierChild5" presStyleCnt="0"/>
      <dgm:spPr/>
      <dgm:t>
        <a:bodyPr/>
        <a:lstStyle/>
        <a:p>
          <a:endParaRPr lang="en-US"/>
        </a:p>
      </dgm:t>
    </dgm:pt>
    <dgm:pt modelId="{C9BAACD2-50A3-4ED0-B1A5-248E3E48DA6F}" type="pres">
      <dgm:prSet presAssocID="{B78CC81F-DA5E-4D3B-ACF3-CE752BD160C9}" presName="Name37" presStyleLbl="parChTrans1D4" presStyleIdx="17" presStyleCnt="28"/>
      <dgm:spPr/>
      <dgm:t>
        <a:bodyPr/>
        <a:lstStyle/>
        <a:p>
          <a:endParaRPr lang="en-US"/>
        </a:p>
      </dgm:t>
    </dgm:pt>
    <dgm:pt modelId="{336E57C7-A4D8-40A7-A06C-80A27CB7F01A}" type="pres">
      <dgm:prSet presAssocID="{148AB7DD-309D-4DC1-878A-5717CEFFEA6B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6ABD2CC8-0D50-4AA9-8411-E0D3118A13C3}" type="pres">
      <dgm:prSet presAssocID="{148AB7DD-309D-4DC1-878A-5717CEFFEA6B}" presName="rootComposite" presStyleCnt="0"/>
      <dgm:spPr/>
      <dgm:t>
        <a:bodyPr/>
        <a:lstStyle/>
        <a:p>
          <a:endParaRPr lang="en-US"/>
        </a:p>
      </dgm:t>
    </dgm:pt>
    <dgm:pt modelId="{789A21ED-EF22-4F64-BA9C-A0E44FCEB1BD}" type="pres">
      <dgm:prSet presAssocID="{148AB7DD-309D-4DC1-878A-5717CEFFEA6B}" presName="rootText" presStyleLbl="node4" presStyleIdx="17" presStyleCnt="2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BA9EE9D-5958-4089-8293-9198756D0EC2}" type="pres">
      <dgm:prSet presAssocID="{148AB7DD-309D-4DC1-878A-5717CEFFEA6B}" presName="rootConnector" presStyleLbl="node4" presStyleIdx="17" presStyleCnt="28"/>
      <dgm:spPr/>
      <dgm:t>
        <a:bodyPr/>
        <a:lstStyle/>
        <a:p>
          <a:endParaRPr lang="en-US"/>
        </a:p>
      </dgm:t>
    </dgm:pt>
    <dgm:pt modelId="{D951EA5D-DFA6-4738-9255-72F647EE1C61}" type="pres">
      <dgm:prSet presAssocID="{148AB7DD-309D-4DC1-878A-5717CEFFEA6B}" presName="hierChild4" presStyleCnt="0"/>
      <dgm:spPr/>
      <dgm:t>
        <a:bodyPr/>
        <a:lstStyle/>
        <a:p>
          <a:endParaRPr lang="en-US"/>
        </a:p>
      </dgm:t>
    </dgm:pt>
    <dgm:pt modelId="{DE2709BF-0D5B-4BEA-9ADC-7222A7394DEB}" type="pres">
      <dgm:prSet presAssocID="{148AB7DD-309D-4DC1-878A-5717CEFFEA6B}" presName="hierChild5" presStyleCnt="0"/>
      <dgm:spPr/>
      <dgm:t>
        <a:bodyPr/>
        <a:lstStyle/>
        <a:p>
          <a:endParaRPr lang="en-US"/>
        </a:p>
      </dgm:t>
    </dgm:pt>
    <dgm:pt modelId="{CBDEB954-A348-4967-9A30-FB920CE037DE}" type="pres">
      <dgm:prSet presAssocID="{119BA91A-96AC-4877-AFFF-9946C78AC181}" presName="Name37" presStyleLbl="parChTrans1D4" presStyleIdx="18" presStyleCnt="28"/>
      <dgm:spPr/>
      <dgm:t>
        <a:bodyPr/>
        <a:lstStyle/>
        <a:p>
          <a:endParaRPr lang="en-US"/>
        </a:p>
      </dgm:t>
    </dgm:pt>
    <dgm:pt modelId="{C5B76C5A-9D8B-474E-B7EF-0C5267E7A9F8}" type="pres">
      <dgm:prSet presAssocID="{F87A31BB-6D77-4AD1-B159-4D6D03E5083B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33AA18BF-773F-4DA2-AE69-763210E82E8B}" type="pres">
      <dgm:prSet presAssocID="{F87A31BB-6D77-4AD1-B159-4D6D03E5083B}" presName="rootComposite" presStyleCnt="0"/>
      <dgm:spPr/>
      <dgm:t>
        <a:bodyPr/>
        <a:lstStyle/>
        <a:p>
          <a:endParaRPr lang="en-US"/>
        </a:p>
      </dgm:t>
    </dgm:pt>
    <dgm:pt modelId="{33295A52-BFF2-45C8-8733-1AD675BD54F5}" type="pres">
      <dgm:prSet presAssocID="{F87A31BB-6D77-4AD1-B159-4D6D03E5083B}" presName="rootText" presStyleLbl="node4" presStyleIdx="18" presStyleCnt="2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D1EBF19-CDB1-4556-A469-F98FE66A4EA3}" type="pres">
      <dgm:prSet presAssocID="{F87A31BB-6D77-4AD1-B159-4D6D03E5083B}" presName="rootConnector" presStyleLbl="node4" presStyleIdx="18" presStyleCnt="28"/>
      <dgm:spPr/>
      <dgm:t>
        <a:bodyPr/>
        <a:lstStyle/>
        <a:p>
          <a:endParaRPr lang="en-US"/>
        </a:p>
      </dgm:t>
    </dgm:pt>
    <dgm:pt modelId="{98350B88-B4BB-434E-9C50-AF0FEF04ADDA}" type="pres">
      <dgm:prSet presAssocID="{F87A31BB-6D77-4AD1-B159-4D6D03E5083B}" presName="hierChild4" presStyleCnt="0"/>
      <dgm:spPr/>
      <dgm:t>
        <a:bodyPr/>
        <a:lstStyle/>
        <a:p>
          <a:endParaRPr lang="en-US"/>
        </a:p>
      </dgm:t>
    </dgm:pt>
    <dgm:pt modelId="{E4426167-907F-495B-BFCC-A189DFE99DBD}" type="pres">
      <dgm:prSet presAssocID="{F87A31BB-6D77-4AD1-B159-4D6D03E5083B}" presName="hierChild5" presStyleCnt="0"/>
      <dgm:spPr/>
      <dgm:t>
        <a:bodyPr/>
        <a:lstStyle/>
        <a:p>
          <a:endParaRPr lang="en-US"/>
        </a:p>
      </dgm:t>
    </dgm:pt>
    <dgm:pt modelId="{1099DA39-007C-4AA8-A068-EEF5633D4691}" type="pres">
      <dgm:prSet presAssocID="{0A7F9324-D9B0-40CA-8CDE-198A3C230766}" presName="hierChild5" presStyleCnt="0"/>
      <dgm:spPr/>
      <dgm:t>
        <a:bodyPr/>
        <a:lstStyle/>
        <a:p>
          <a:endParaRPr lang="en-US"/>
        </a:p>
      </dgm:t>
    </dgm:pt>
    <dgm:pt modelId="{99B54764-F403-4312-9ACB-49A28A8F964A}" type="pres">
      <dgm:prSet presAssocID="{68FDBFAD-2675-42AE-821A-C01AD3D3DDCC}" presName="Name37" presStyleLbl="parChTrans1D3" presStyleIdx="6" presStyleCnt="8"/>
      <dgm:spPr/>
      <dgm:t>
        <a:bodyPr/>
        <a:lstStyle/>
        <a:p>
          <a:endParaRPr lang="en-US"/>
        </a:p>
      </dgm:t>
    </dgm:pt>
    <dgm:pt modelId="{0E252B64-2FE6-456D-ADFF-326196752629}" type="pres">
      <dgm:prSet presAssocID="{FD11351A-1449-4194-B84F-751ADA3B9E56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AC97D07B-F50D-458B-9797-7954C493D0BF}" type="pres">
      <dgm:prSet presAssocID="{FD11351A-1449-4194-B84F-751ADA3B9E56}" presName="rootComposite" presStyleCnt="0"/>
      <dgm:spPr/>
      <dgm:t>
        <a:bodyPr/>
        <a:lstStyle/>
        <a:p>
          <a:endParaRPr lang="en-US"/>
        </a:p>
      </dgm:t>
    </dgm:pt>
    <dgm:pt modelId="{CBB07E8B-51F0-41C8-A030-7500D6966799}" type="pres">
      <dgm:prSet presAssocID="{FD11351A-1449-4194-B84F-751ADA3B9E56}" presName="rootText" presStyleLbl="node3" presStyleIdx="6" presStyleCnt="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10AA322-BD43-431B-ABD6-4B6ECB3BB58E}" type="pres">
      <dgm:prSet presAssocID="{FD11351A-1449-4194-B84F-751ADA3B9E56}" presName="rootConnector" presStyleLbl="node3" presStyleIdx="6" presStyleCnt="8"/>
      <dgm:spPr/>
      <dgm:t>
        <a:bodyPr/>
        <a:lstStyle/>
        <a:p>
          <a:endParaRPr lang="en-US"/>
        </a:p>
      </dgm:t>
    </dgm:pt>
    <dgm:pt modelId="{97B8B4AF-A78D-497B-810A-EA7A53EAD5DA}" type="pres">
      <dgm:prSet presAssocID="{FD11351A-1449-4194-B84F-751ADA3B9E56}" presName="hierChild4" presStyleCnt="0"/>
      <dgm:spPr/>
      <dgm:t>
        <a:bodyPr/>
        <a:lstStyle/>
        <a:p>
          <a:endParaRPr lang="en-US"/>
        </a:p>
      </dgm:t>
    </dgm:pt>
    <dgm:pt modelId="{1D222968-7CA3-441A-B902-4C37D58543BE}" type="pres">
      <dgm:prSet presAssocID="{CCF6501A-958C-46D4-8A42-533A2F094C34}" presName="Name37" presStyleLbl="parChTrans1D4" presStyleIdx="19" presStyleCnt="28"/>
      <dgm:spPr/>
      <dgm:t>
        <a:bodyPr/>
        <a:lstStyle/>
        <a:p>
          <a:endParaRPr lang="en-US"/>
        </a:p>
      </dgm:t>
    </dgm:pt>
    <dgm:pt modelId="{33073449-A324-49B6-825A-ED0D6D60C768}" type="pres">
      <dgm:prSet presAssocID="{7E0F18ED-7D4C-41F7-8BC4-5BA1778AC0C4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2697964F-B474-4A73-A25B-923D9DFBCF79}" type="pres">
      <dgm:prSet presAssocID="{7E0F18ED-7D4C-41F7-8BC4-5BA1778AC0C4}" presName="rootComposite" presStyleCnt="0"/>
      <dgm:spPr/>
      <dgm:t>
        <a:bodyPr/>
        <a:lstStyle/>
        <a:p>
          <a:endParaRPr lang="en-US"/>
        </a:p>
      </dgm:t>
    </dgm:pt>
    <dgm:pt modelId="{E234790B-89F0-4AFD-8AA7-9DF0A2721571}" type="pres">
      <dgm:prSet presAssocID="{7E0F18ED-7D4C-41F7-8BC4-5BA1778AC0C4}" presName="rootText" presStyleLbl="node4" presStyleIdx="19" presStyleCnt="2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C86E9A4-8C94-451D-958C-922E16E36AA3}" type="pres">
      <dgm:prSet presAssocID="{7E0F18ED-7D4C-41F7-8BC4-5BA1778AC0C4}" presName="rootConnector" presStyleLbl="node4" presStyleIdx="19" presStyleCnt="28"/>
      <dgm:spPr/>
      <dgm:t>
        <a:bodyPr/>
        <a:lstStyle/>
        <a:p>
          <a:endParaRPr lang="en-US"/>
        </a:p>
      </dgm:t>
    </dgm:pt>
    <dgm:pt modelId="{0CD38E9C-06CA-4259-A9C7-9A53ECF80ECB}" type="pres">
      <dgm:prSet presAssocID="{7E0F18ED-7D4C-41F7-8BC4-5BA1778AC0C4}" presName="hierChild4" presStyleCnt="0"/>
      <dgm:spPr/>
      <dgm:t>
        <a:bodyPr/>
        <a:lstStyle/>
        <a:p>
          <a:endParaRPr lang="en-US"/>
        </a:p>
      </dgm:t>
    </dgm:pt>
    <dgm:pt modelId="{BACFAC51-61EF-42AD-BD94-78F51C70A821}" type="pres">
      <dgm:prSet presAssocID="{7E0F18ED-7D4C-41F7-8BC4-5BA1778AC0C4}" presName="hierChild5" presStyleCnt="0"/>
      <dgm:spPr/>
      <dgm:t>
        <a:bodyPr/>
        <a:lstStyle/>
        <a:p>
          <a:endParaRPr lang="en-US"/>
        </a:p>
      </dgm:t>
    </dgm:pt>
    <dgm:pt modelId="{FCA871EE-D170-4FB8-9918-B9EA54556CDE}" type="pres">
      <dgm:prSet presAssocID="{04656338-BA07-4C4B-BD2F-BE46677A46C7}" presName="Name37" presStyleLbl="parChTrans1D4" presStyleIdx="20" presStyleCnt="28"/>
      <dgm:spPr/>
      <dgm:t>
        <a:bodyPr/>
        <a:lstStyle/>
        <a:p>
          <a:endParaRPr lang="en-US"/>
        </a:p>
      </dgm:t>
    </dgm:pt>
    <dgm:pt modelId="{3556B825-F4FD-43C7-BA6B-46BD3ED89D6A}" type="pres">
      <dgm:prSet presAssocID="{240E6E2E-2E61-4342-91FE-648B5727B0F7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97E46C99-51AE-4D2E-A399-65D0009FD1A9}" type="pres">
      <dgm:prSet presAssocID="{240E6E2E-2E61-4342-91FE-648B5727B0F7}" presName="rootComposite" presStyleCnt="0"/>
      <dgm:spPr/>
      <dgm:t>
        <a:bodyPr/>
        <a:lstStyle/>
        <a:p>
          <a:endParaRPr lang="en-US"/>
        </a:p>
      </dgm:t>
    </dgm:pt>
    <dgm:pt modelId="{562277FF-1C9A-43E5-9619-8F643676B552}" type="pres">
      <dgm:prSet presAssocID="{240E6E2E-2E61-4342-91FE-648B5727B0F7}" presName="rootText" presStyleLbl="node4" presStyleIdx="20" presStyleCnt="2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4CCBA62-17E8-47AC-97F1-872E06F168DC}" type="pres">
      <dgm:prSet presAssocID="{240E6E2E-2E61-4342-91FE-648B5727B0F7}" presName="rootConnector" presStyleLbl="node4" presStyleIdx="20" presStyleCnt="28"/>
      <dgm:spPr/>
      <dgm:t>
        <a:bodyPr/>
        <a:lstStyle/>
        <a:p>
          <a:endParaRPr lang="en-US"/>
        </a:p>
      </dgm:t>
    </dgm:pt>
    <dgm:pt modelId="{B2898567-0AB7-42B6-BC99-3675ACBBF382}" type="pres">
      <dgm:prSet presAssocID="{240E6E2E-2E61-4342-91FE-648B5727B0F7}" presName="hierChild4" presStyleCnt="0"/>
      <dgm:spPr/>
      <dgm:t>
        <a:bodyPr/>
        <a:lstStyle/>
        <a:p>
          <a:endParaRPr lang="en-US"/>
        </a:p>
      </dgm:t>
    </dgm:pt>
    <dgm:pt modelId="{17136AB6-D9CC-429B-B532-F59DA972F80C}" type="pres">
      <dgm:prSet presAssocID="{240E6E2E-2E61-4342-91FE-648B5727B0F7}" presName="hierChild5" presStyleCnt="0"/>
      <dgm:spPr/>
      <dgm:t>
        <a:bodyPr/>
        <a:lstStyle/>
        <a:p>
          <a:endParaRPr lang="en-US"/>
        </a:p>
      </dgm:t>
    </dgm:pt>
    <dgm:pt modelId="{B8994362-BB6C-4A7A-B5B9-CABE5333A5F3}" type="pres">
      <dgm:prSet presAssocID="{B48776E3-28A9-4E39-9CE8-8CFAE5A2A9AF}" presName="Name37" presStyleLbl="parChTrans1D4" presStyleIdx="21" presStyleCnt="28"/>
      <dgm:spPr/>
      <dgm:t>
        <a:bodyPr/>
        <a:lstStyle/>
        <a:p>
          <a:endParaRPr lang="en-US"/>
        </a:p>
      </dgm:t>
    </dgm:pt>
    <dgm:pt modelId="{5FD7063F-EA15-4A45-B24D-BCD03F16F5E9}" type="pres">
      <dgm:prSet presAssocID="{9BA4217A-7195-4DDF-832F-1BD4EB179C17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7BFD5C02-7EE4-4949-B72B-A599C94914A7}" type="pres">
      <dgm:prSet presAssocID="{9BA4217A-7195-4DDF-832F-1BD4EB179C17}" presName="rootComposite" presStyleCnt="0"/>
      <dgm:spPr/>
      <dgm:t>
        <a:bodyPr/>
        <a:lstStyle/>
        <a:p>
          <a:endParaRPr lang="en-US"/>
        </a:p>
      </dgm:t>
    </dgm:pt>
    <dgm:pt modelId="{A24915A1-2B1C-47C9-8169-D1CCDB445433}" type="pres">
      <dgm:prSet presAssocID="{9BA4217A-7195-4DDF-832F-1BD4EB179C17}" presName="rootText" presStyleLbl="node4" presStyleIdx="21" presStyleCnt="2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85C4983-6372-4F96-9CE1-36C6072D9F2F}" type="pres">
      <dgm:prSet presAssocID="{9BA4217A-7195-4DDF-832F-1BD4EB179C17}" presName="rootConnector" presStyleLbl="node4" presStyleIdx="21" presStyleCnt="28"/>
      <dgm:spPr/>
      <dgm:t>
        <a:bodyPr/>
        <a:lstStyle/>
        <a:p>
          <a:endParaRPr lang="en-US"/>
        </a:p>
      </dgm:t>
    </dgm:pt>
    <dgm:pt modelId="{521EDA1C-47B1-4D11-B4FC-0DD459ADFE90}" type="pres">
      <dgm:prSet presAssocID="{9BA4217A-7195-4DDF-832F-1BD4EB179C17}" presName="hierChild4" presStyleCnt="0"/>
      <dgm:spPr/>
      <dgm:t>
        <a:bodyPr/>
        <a:lstStyle/>
        <a:p>
          <a:endParaRPr lang="en-US"/>
        </a:p>
      </dgm:t>
    </dgm:pt>
    <dgm:pt modelId="{13ABBB48-B729-4D6C-BE84-8FE8228D5B8A}" type="pres">
      <dgm:prSet presAssocID="{9BA4217A-7195-4DDF-832F-1BD4EB179C17}" presName="hierChild5" presStyleCnt="0"/>
      <dgm:spPr/>
      <dgm:t>
        <a:bodyPr/>
        <a:lstStyle/>
        <a:p>
          <a:endParaRPr lang="en-US"/>
        </a:p>
      </dgm:t>
    </dgm:pt>
    <dgm:pt modelId="{1F7DF889-C4D2-4DA8-BEDE-0B229C7D144D}" type="pres">
      <dgm:prSet presAssocID="{FD11351A-1449-4194-B84F-751ADA3B9E56}" presName="hierChild5" presStyleCnt="0"/>
      <dgm:spPr/>
      <dgm:t>
        <a:bodyPr/>
        <a:lstStyle/>
        <a:p>
          <a:endParaRPr lang="en-US"/>
        </a:p>
      </dgm:t>
    </dgm:pt>
    <dgm:pt modelId="{41B3F122-7FB4-4B62-9A64-466299E7E2C4}" type="pres">
      <dgm:prSet presAssocID="{C2AF4B56-8817-4427-82D6-7A6E66AD232E}" presName="Name37" presStyleLbl="parChTrans1D3" presStyleIdx="7" presStyleCnt="8"/>
      <dgm:spPr/>
      <dgm:t>
        <a:bodyPr/>
        <a:lstStyle/>
        <a:p>
          <a:endParaRPr lang="en-US"/>
        </a:p>
      </dgm:t>
    </dgm:pt>
    <dgm:pt modelId="{553D2199-432D-4700-B945-BB9D9843E8BC}" type="pres">
      <dgm:prSet presAssocID="{C333EE92-C6B0-426A-8D8C-B6CA062DCF71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78FA201B-BE27-493D-9DCB-3CAE466564CE}" type="pres">
      <dgm:prSet presAssocID="{C333EE92-C6B0-426A-8D8C-B6CA062DCF71}" presName="rootComposite" presStyleCnt="0"/>
      <dgm:spPr/>
      <dgm:t>
        <a:bodyPr/>
        <a:lstStyle/>
        <a:p>
          <a:endParaRPr lang="en-US"/>
        </a:p>
      </dgm:t>
    </dgm:pt>
    <dgm:pt modelId="{F93C4F2E-A846-4F95-97C5-E381D2B247F0}" type="pres">
      <dgm:prSet presAssocID="{C333EE92-C6B0-426A-8D8C-B6CA062DCF71}" presName="rootText" presStyleLbl="node3" presStyleIdx="7" presStyleCnt="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AF5CDA0-2C47-4BF3-B0CC-435C142120FF}" type="pres">
      <dgm:prSet presAssocID="{C333EE92-C6B0-426A-8D8C-B6CA062DCF71}" presName="rootConnector" presStyleLbl="node3" presStyleIdx="7" presStyleCnt="8"/>
      <dgm:spPr/>
      <dgm:t>
        <a:bodyPr/>
        <a:lstStyle/>
        <a:p>
          <a:endParaRPr lang="en-US"/>
        </a:p>
      </dgm:t>
    </dgm:pt>
    <dgm:pt modelId="{78C75E32-2DBE-45E7-808D-9378ADA1D87E}" type="pres">
      <dgm:prSet presAssocID="{C333EE92-C6B0-426A-8D8C-B6CA062DCF71}" presName="hierChild4" presStyleCnt="0"/>
      <dgm:spPr/>
      <dgm:t>
        <a:bodyPr/>
        <a:lstStyle/>
        <a:p>
          <a:endParaRPr lang="en-US"/>
        </a:p>
      </dgm:t>
    </dgm:pt>
    <dgm:pt modelId="{4C996128-B4DE-4541-AB89-F987D29FD641}" type="pres">
      <dgm:prSet presAssocID="{754B14D4-B75B-4E7D-9370-F0BDF24062CD}" presName="Name37" presStyleLbl="parChTrans1D4" presStyleIdx="22" presStyleCnt="28"/>
      <dgm:spPr/>
      <dgm:t>
        <a:bodyPr/>
        <a:lstStyle/>
        <a:p>
          <a:endParaRPr lang="en-US"/>
        </a:p>
      </dgm:t>
    </dgm:pt>
    <dgm:pt modelId="{988CE53B-F3C0-407D-967D-CB3F5B0E7672}" type="pres">
      <dgm:prSet presAssocID="{45DA0EB9-6397-47F3-BF61-1E9A552D1B0E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86C25E81-E252-43F5-B4B0-2DF5C487BA11}" type="pres">
      <dgm:prSet presAssocID="{45DA0EB9-6397-47F3-BF61-1E9A552D1B0E}" presName="rootComposite" presStyleCnt="0"/>
      <dgm:spPr/>
      <dgm:t>
        <a:bodyPr/>
        <a:lstStyle/>
        <a:p>
          <a:endParaRPr lang="en-US"/>
        </a:p>
      </dgm:t>
    </dgm:pt>
    <dgm:pt modelId="{5048F937-7E9B-44E5-B3D0-DE0299FD33DB}" type="pres">
      <dgm:prSet presAssocID="{45DA0EB9-6397-47F3-BF61-1E9A552D1B0E}" presName="rootText" presStyleLbl="node4" presStyleIdx="22" presStyleCnt="2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69084FF-BF22-4F14-B9AF-90EAE04AFAFF}" type="pres">
      <dgm:prSet presAssocID="{45DA0EB9-6397-47F3-BF61-1E9A552D1B0E}" presName="rootConnector" presStyleLbl="node4" presStyleIdx="22" presStyleCnt="28"/>
      <dgm:spPr/>
      <dgm:t>
        <a:bodyPr/>
        <a:lstStyle/>
        <a:p>
          <a:endParaRPr lang="en-US"/>
        </a:p>
      </dgm:t>
    </dgm:pt>
    <dgm:pt modelId="{4D3C0D9C-97EC-408D-81EC-861B136CF1F3}" type="pres">
      <dgm:prSet presAssocID="{45DA0EB9-6397-47F3-BF61-1E9A552D1B0E}" presName="hierChild4" presStyleCnt="0"/>
      <dgm:spPr/>
      <dgm:t>
        <a:bodyPr/>
        <a:lstStyle/>
        <a:p>
          <a:endParaRPr lang="en-US"/>
        </a:p>
      </dgm:t>
    </dgm:pt>
    <dgm:pt modelId="{E240E3C4-FE6A-474F-A560-6E3F924C3E1C}" type="pres">
      <dgm:prSet presAssocID="{45DA0EB9-6397-47F3-BF61-1E9A552D1B0E}" presName="hierChild5" presStyleCnt="0"/>
      <dgm:spPr/>
      <dgm:t>
        <a:bodyPr/>
        <a:lstStyle/>
        <a:p>
          <a:endParaRPr lang="en-US"/>
        </a:p>
      </dgm:t>
    </dgm:pt>
    <dgm:pt modelId="{2CD6A169-8E9A-4F68-94EF-A52204099CAD}" type="pres">
      <dgm:prSet presAssocID="{92D15AF7-A700-47B1-B347-E9C4BFB164D1}" presName="Name37" presStyleLbl="parChTrans1D4" presStyleIdx="23" presStyleCnt="28"/>
      <dgm:spPr/>
      <dgm:t>
        <a:bodyPr/>
        <a:lstStyle/>
        <a:p>
          <a:endParaRPr lang="en-US"/>
        </a:p>
      </dgm:t>
    </dgm:pt>
    <dgm:pt modelId="{1C680A7B-C4C6-4E43-864F-FD4B33079E94}" type="pres">
      <dgm:prSet presAssocID="{E4E80FD3-A16B-4F4C-A8D9-ADB043FC9204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257294BB-0FF7-4CA4-B971-A6CD9E6AF3F5}" type="pres">
      <dgm:prSet presAssocID="{E4E80FD3-A16B-4F4C-A8D9-ADB043FC9204}" presName="rootComposite" presStyleCnt="0"/>
      <dgm:spPr/>
      <dgm:t>
        <a:bodyPr/>
        <a:lstStyle/>
        <a:p>
          <a:endParaRPr lang="en-US"/>
        </a:p>
      </dgm:t>
    </dgm:pt>
    <dgm:pt modelId="{61F7C3F6-45B5-4209-B1C1-B07708B7F105}" type="pres">
      <dgm:prSet presAssocID="{E4E80FD3-A16B-4F4C-A8D9-ADB043FC9204}" presName="rootText" presStyleLbl="node4" presStyleIdx="23" presStyleCnt="2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96F9B8A-70BC-4EB8-894E-8C09F4940667}" type="pres">
      <dgm:prSet presAssocID="{E4E80FD3-A16B-4F4C-A8D9-ADB043FC9204}" presName="rootConnector" presStyleLbl="node4" presStyleIdx="23" presStyleCnt="28"/>
      <dgm:spPr/>
      <dgm:t>
        <a:bodyPr/>
        <a:lstStyle/>
        <a:p>
          <a:endParaRPr lang="en-US"/>
        </a:p>
      </dgm:t>
    </dgm:pt>
    <dgm:pt modelId="{6487AE61-DB44-4F02-9F26-3653A2156AAD}" type="pres">
      <dgm:prSet presAssocID="{E4E80FD3-A16B-4F4C-A8D9-ADB043FC9204}" presName="hierChild4" presStyleCnt="0"/>
      <dgm:spPr/>
      <dgm:t>
        <a:bodyPr/>
        <a:lstStyle/>
        <a:p>
          <a:endParaRPr lang="en-US"/>
        </a:p>
      </dgm:t>
    </dgm:pt>
    <dgm:pt modelId="{2CA54F57-A882-403A-A638-A1AA4BD2A5A5}" type="pres">
      <dgm:prSet presAssocID="{E4E80FD3-A16B-4F4C-A8D9-ADB043FC9204}" presName="hierChild5" presStyleCnt="0"/>
      <dgm:spPr/>
      <dgm:t>
        <a:bodyPr/>
        <a:lstStyle/>
        <a:p>
          <a:endParaRPr lang="en-US"/>
        </a:p>
      </dgm:t>
    </dgm:pt>
    <dgm:pt modelId="{84599866-59CF-4C49-8FE9-A9821D5BBFB2}" type="pres">
      <dgm:prSet presAssocID="{2E4A6672-0879-4712-94E3-7DE238F705C6}" presName="Name37" presStyleLbl="parChTrans1D4" presStyleIdx="24" presStyleCnt="28"/>
      <dgm:spPr/>
      <dgm:t>
        <a:bodyPr/>
        <a:lstStyle/>
        <a:p>
          <a:endParaRPr lang="en-US"/>
        </a:p>
      </dgm:t>
    </dgm:pt>
    <dgm:pt modelId="{AC863D6E-6922-48FB-BA99-E60028C361BB}" type="pres">
      <dgm:prSet presAssocID="{720754F6-9711-499B-B794-C924C5F3BBC7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7A940020-3046-46CC-90FC-1F0FA3598C6A}" type="pres">
      <dgm:prSet presAssocID="{720754F6-9711-499B-B794-C924C5F3BBC7}" presName="rootComposite" presStyleCnt="0"/>
      <dgm:spPr/>
      <dgm:t>
        <a:bodyPr/>
        <a:lstStyle/>
        <a:p>
          <a:endParaRPr lang="en-US"/>
        </a:p>
      </dgm:t>
    </dgm:pt>
    <dgm:pt modelId="{6BB929BD-ED20-4873-9810-26286050FBC1}" type="pres">
      <dgm:prSet presAssocID="{720754F6-9711-499B-B794-C924C5F3BBC7}" presName="rootText" presStyleLbl="node4" presStyleIdx="24" presStyleCnt="2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C08AD84-A338-458B-937E-6C5F5927B724}" type="pres">
      <dgm:prSet presAssocID="{720754F6-9711-499B-B794-C924C5F3BBC7}" presName="rootConnector" presStyleLbl="node4" presStyleIdx="24" presStyleCnt="28"/>
      <dgm:spPr/>
      <dgm:t>
        <a:bodyPr/>
        <a:lstStyle/>
        <a:p>
          <a:endParaRPr lang="en-US"/>
        </a:p>
      </dgm:t>
    </dgm:pt>
    <dgm:pt modelId="{F15ECA65-4F24-4A7F-9418-DC27DABB292C}" type="pres">
      <dgm:prSet presAssocID="{720754F6-9711-499B-B794-C924C5F3BBC7}" presName="hierChild4" presStyleCnt="0"/>
      <dgm:spPr/>
      <dgm:t>
        <a:bodyPr/>
        <a:lstStyle/>
        <a:p>
          <a:endParaRPr lang="en-US"/>
        </a:p>
      </dgm:t>
    </dgm:pt>
    <dgm:pt modelId="{88EBB546-0538-4CAC-ADB2-1AD5C92B400A}" type="pres">
      <dgm:prSet presAssocID="{720754F6-9711-499B-B794-C924C5F3BBC7}" presName="hierChild5" presStyleCnt="0"/>
      <dgm:spPr/>
      <dgm:t>
        <a:bodyPr/>
        <a:lstStyle/>
        <a:p>
          <a:endParaRPr lang="en-US"/>
        </a:p>
      </dgm:t>
    </dgm:pt>
    <dgm:pt modelId="{EFDEFC8E-1BEC-4553-9838-5FF903975E75}" type="pres">
      <dgm:prSet presAssocID="{6D2D2D5C-429D-438D-80F5-747E9998CDDD}" presName="Name37" presStyleLbl="parChTrans1D4" presStyleIdx="25" presStyleCnt="28"/>
      <dgm:spPr/>
      <dgm:t>
        <a:bodyPr/>
        <a:lstStyle/>
        <a:p>
          <a:endParaRPr lang="en-US"/>
        </a:p>
      </dgm:t>
    </dgm:pt>
    <dgm:pt modelId="{44E77886-47FC-4A04-8CC2-F424918C77B9}" type="pres">
      <dgm:prSet presAssocID="{85B00607-31AF-4F58-8489-DBF27C3CF2CE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08ABED88-1188-4DEE-9400-1AFD71D32824}" type="pres">
      <dgm:prSet presAssocID="{85B00607-31AF-4F58-8489-DBF27C3CF2CE}" presName="rootComposite" presStyleCnt="0"/>
      <dgm:spPr/>
      <dgm:t>
        <a:bodyPr/>
        <a:lstStyle/>
        <a:p>
          <a:endParaRPr lang="en-US"/>
        </a:p>
      </dgm:t>
    </dgm:pt>
    <dgm:pt modelId="{4584E2B7-5B33-44BD-9F58-02E9BF1E0D7E}" type="pres">
      <dgm:prSet presAssocID="{85B00607-31AF-4F58-8489-DBF27C3CF2CE}" presName="rootText" presStyleLbl="node4" presStyleIdx="25" presStyleCnt="2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C3110B5-1081-4B25-987C-EBB472E5AD34}" type="pres">
      <dgm:prSet presAssocID="{85B00607-31AF-4F58-8489-DBF27C3CF2CE}" presName="rootConnector" presStyleLbl="node4" presStyleIdx="25" presStyleCnt="28"/>
      <dgm:spPr/>
      <dgm:t>
        <a:bodyPr/>
        <a:lstStyle/>
        <a:p>
          <a:endParaRPr lang="en-US"/>
        </a:p>
      </dgm:t>
    </dgm:pt>
    <dgm:pt modelId="{175D639D-FD2D-45C0-BF61-A3FF965ED150}" type="pres">
      <dgm:prSet presAssocID="{85B00607-31AF-4F58-8489-DBF27C3CF2CE}" presName="hierChild4" presStyleCnt="0"/>
      <dgm:spPr/>
      <dgm:t>
        <a:bodyPr/>
        <a:lstStyle/>
        <a:p>
          <a:endParaRPr lang="en-US"/>
        </a:p>
      </dgm:t>
    </dgm:pt>
    <dgm:pt modelId="{F5EB3423-2BBE-4532-B648-C8A44AA08809}" type="pres">
      <dgm:prSet presAssocID="{85B00607-31AF-4F58-8489-DBF27C3CF2CE}" presName="hierChild5" presStyleCnt="0"/>
      <dgm:spPr/>
      <dgm:t>
        <a:bodyPr/>
        <a:lstStyle/>
        <a:p>
          <a:endParaRPr lang="en-US"/>
        </a:p>
      </dgm:t>
    </dgm:pt>
    <dgm:pt modelId="{86FDD839-7BE5-4E17-8C9F-2AF328210AD2}" type="pres">
      <dgm:prSet presAssocID="{4A5E7ADC-7A5F-45A0-B60D-EF1DE4D985E2}" presName="Name37" presStyleLbl="parChTrans1D4" presStyleIdx="26" presStyleCnt="28"/>
      <dgm:spPr/>
      <dgm:t>
        <a:bodyPr/>
        <a:lstStyle/>
        <a:p>
          <a:endParaRPr lang="en-US"/>
        </a:p>
      </dgm:t>
    </dgm:pt>
    <dgm:pt modelId="{878F0F32-B550-4FEC-A03A-741422C4C40A}" type="pres">
      <dgm:prSet presAssocID="{718CC725-3670-4BDC-BFD3-14A49B641388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AD9D681A-B5EE-4E93-B000-B314A30A4AB1}" type="pres">
      <dgm:prSet presAssocID="{718CC725-3670-4BDC-BFD3-14A49B641388}" presName="rootComposite" presStyleCnt="0"/>
      <dgm:spPr/>
      <dgm:t>
        <a:bodyPr/>
        <a:lstStyle/>
        <a:p>
          <a:endParaRPr lang="en-US"/>
        </a:p>
      </dgm:t>
    </dgm:pt>
    <dgm:pt modelId="{AB49D537-E989-4397-93EB-D94889EE51F2}" type="pres">
      <dgm:prSet presAssocID="{718CC725-3670-4BDC-BFD3-14A49B641388}" presName="rootText" presStyleLbl="node4" presStyleIdx="26" presStyleCnt="2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AA29E30-00F3-4E8C-B5BD-937EA549ADA3}" type="pres">
      <dgm:prSet presAssocID="{718CC725-3670-4BDC-BFD3-14A49B641388}" presName="rootConnector" presStyleLbl="node4" presStyleIdx="26" presStyleCnt="28"/>
      <dgm:spPr/>
      <dgm:t>
        <a:bodyPr/>
        <a:lstStyle/>
        <a:p>
          <a:endParaRPr lang="en-US"/>
        </a:p>
      </dgm:t>
    </dgm:pt>
    <dgm:pt modelId="{0B076854-D586-427A-8F4A-F687F2C2D9DC}" type="pres">
      <dgm:prSet presAssocID="{718CC725-3670-4BDC-BFD3-14A49B641388}" presName="hierChild4" presStyleCnt="0"/>
      <dgm:spPr/>
      <dgm:t>
        <a:bodyPr/>
        <a:lstStyle/>
        <a:p>
          <a:endParaRPr lang="en-US"/>
        </a:p>
      </dgm:t>
    </dgm:pt>
    <dgm:pt modelId="{29F7CD78-7449-4732-A589-BB4F803F4403}" type="pres">
      <dgm:prSet presAssocID="{718CC725-3670-4BDC-BFD3-14A49B641388}" presName="hierChild5" presStyleCnt="0"/>
      <dgm:spPr/>
      <dgm:t>
        <a:bodyPr/>
        <a:lstStyle/>
        <a:p>
          <a:endParaRPr lang="en-US"/>
        </a:p>
      </dgm:t>
    </dgm:pt>
    <dgm:pt modelId="{F968F2E7-F307-4138-8713-DE0258EE6E35}" type="pres">
      <dgm:prSet presAssocID="{B5A22313-F95F-478B-AF2F-488EEAADF289}" presName="Name37" presStyleLbl="parChTrans1D4" presStyleIdx="27" presStyleCnt="28"/>
      <dgm:spPr/>
      <dgm:t>
        <a:bodyPr/>
        <a:lstStyle/>
        <a:p>
          <a:endParaRPr lang="en-US"/>
        </a:p>
      </dgm:t>
    </dgm:pt>
    <dgm:pt modelId="{8B46F1AE-2915-4A18-BA22-AB151CE2CC10}" type="pres">
      <dgm:prSet presAssocID="{0FA5DC51-7F9C-460F-A50C-FC2AC318B242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8B14D144-1602-4EE0-A73F-1C69E272404F}" type="pres">
      <dgm:prSet presAssocID="{0FA5DC51-7F9C-460F-A50C-FC2AC318B242}" presName="rootComposite" presStyleCnt="0"/>
      <dgm:spPr/>
      <dgm:t>
        <a:bodyPr/>
        <a:lstStyle/>
        <a:p>
          <a:endParaRPr lang="en-US"/>
        </a:p>
      </dgm:t>
    </dgm:pt>
    <dgm:pt modelId="{1FFA8A18-1E17-4DB2-8DF7-B9422DA17E4E}" type="pres">
      <dgm:prSet presAssocID="{0FA5DC51-7F9C-460F-A50C-FC2AC318B242}" presName="rootText" presStyleLbl="node4" presStyleIdx="27" presStyleCnt="2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36710B5-0084-47CD-83A8-DD436ECB56CE}" type="pres">
      <dgm:prSet presAssocID="{0FA5DC51-7F9C-460F-A50C-FC2AC318B242}" presName="rootConnector" presStyleLbl="node4" presStyleIdx="27" presStyleCnt="28"/>
      <dgm:spPr/>
      <dgm:t>
        <a:bodyPr/>
        <a:lstStyle/>
        <a:p>
          <a:endParaRPr lang="en-US"/>
        </a:p>
      </dgm:t>
    </dgm:pt>
    <dgm:pt modelId="{3846BF1F-83EE-477D-B057-EC0045DA58E6}" type="pres">
      <dgm:prSet presAssocID="{0FA5DC51-7F9C-460F-A50C-FC2AC318B242}" presName="hierChild4" presStyleCnt="0"/>
      <dgm:spPr/>
      <dgm:t>
        <a:bodyPr/>
        <a:lstStyle/>
        <a:p>
          <a:endParaRPr lang="en-US"/>
        </a:p>
      </dgm:t>
    </dgm:pt>
    <dgm:pt modelId="{68A3E833-1189-45A8-A9FB-27EBF63B72E3}" type="pres">
      <dgm:prSet presAssocID="{0FA5DC51-7F9C-460F-A50C-FC2AC318B242}" presName="hierChild5" presStyleCnt="0"/>
      <dgm:spPr/>
      <dgm:t>
        <a:bodyPr/>
        <a:lstStyle/>
        <a:p>
          <a:endParaRPr lang="en-US"/>
        </a:p>
      </dgm:t>
    </dgm:pt>
    <dgm:pt modelId="{64F811AF-AF74-45A5-B336-C69C7456A3FD}" type="pres">
      <dgm:prSet presAssocID="{C333EE92-C6B0-426A-8D8C-B6CA062DCF71}" presName="hierChild5" presStyleCnt="0"/>
      <dgm:spPr/>
      <dgm:t>
        <a:bodyPr/>
        <a:lstStyle/>
        <a:p>
          <a:endParaRPr lang="en-US"/>
        </a:p>
      </dgm:t>
    </dgm:pt>
    <dgm:pt modelId="{6A22D13D-CD8D-480B-A20A-0569A4E851C4}" type="pres">
      <dgm:prSet presAssocID="{C826D54D-96D5-4F86-B4E9-EF6DB13FA5D0}" presName="hierChild5" presStyleCnt="0"/>
      <dgm:spPr/>
      <dgm:t>
        <a:bodyPr/>
        <a:lstStyle/>
        <a:p>
          <a:endParaRPr lang="en-US"/>
        </a:p>
      </dgm:t>
    </dgm:pt>
    <dgm:pt modelId="{781FCD1C-FBFD-4FAD-AEE8-E229D9801891}" type="pres">
      <dgm:prSet presAssocID="{4B08CD8B-D370-4395-8DC1-C99FE865DDF4}" presName="hierChild3" presStyleCnt="0"/>
      <dgm:spPr/>
      <dgm:t>
        <a:bodyPr/>
        <a:lstStyle/>
        <a:p>
          <a:endParaRPr lang="en-US"/>
        </a:p>
      </dgm:t>
    </dgm:pt>
  </dgm:ptLst>
  <dgm:cxnLst>
    <dgm:cxn modelId="{490D6016-D5F3-4A7A-93B0-728C955B2031}" type="presOf" srcId="{17535814-BCC7-4602-A4D5-E25E6460B3D5}" destId="{21FD779D-4DB9-4534-B216-A053C7514C51}" srcOrd="1" destOrd="0" presId="urn:microsoft.com/office/officeart/2005/8/layout/orgChart1"/>
    <dgm:cxn modelId="{A7B75F16-A79B-40FB-A22E-B1922318DED3}" type="presOf" srcId="{800AC548-6DA3-4F47-96E3-8527B45B2503}" destId="{9398FFE6-9D5C-4B2D-8A6B-8B9B37FEE352}" srcOrd="1" destOrd="0" presId="urn:microsoft.com/office/officeart/2005/8/layout/orgChart1"/>
    <dgm:cxn modelId="{ED49E225-55BB-4B08-8A64-65F702ED600C}" type="presOf" srcId="{E5B19060-65A0-4D83-A353-4C3546518E8D}" destId="{B0BDB44D-D3E3-4BD4-9253-00B16CF7648D}" srcOrd="0" destOrd="0" presId="urn:microsoft.com/office/officeart/2005/8/layout/orgChart1"/>
    <dgm:cxn modelId="{A40955B5-443E-4221-8934-ADE37D39D4ED}" type="presOf" srcId="{10EA3DD6-B956-4D3D-BA15-107E0B830DA3}" destId="{62254173-0C28-485B-9467-8E4D1896356C}" srcOrd="0" destOrd="0" presId="urn:microsoft.com/office/officeart/2005/8/layout/orgChart1"/>
    <dgm:cxn modelId="{5EFB29C5-197F-462F-A121-BD3E889037D7}" type="presOf" srcId="{0A7F9324-D9B0-40CA-8CDE-198A3C230766}" destId="{5DF25B1E-C587-438F-B100-93FA8BAD6E79}" srcOrd="1" destOrd="0" presId="urn:microsoft.com/office/officeart/2005/8/layout/orgChart1"/>
    <dgm:cxn modelId="{95A5BEE6-DAFA-4C0E-A2EC-4950E18A9408}" type="presOf" srcId="{C333EE92-C6B0-426A-8D8C-B6CA062DCF71}" destId="{F93C4F2E-A846-4F95-97C5-E381D2B247F0}" srcOrd="0" destOrd="0" presId="urn:microsoft.com/office/officeart/2005/8/layout/orgChart1"/>
    <dgm:cxn modelId="{62715A24-8C63-428D-BEE8-85CABC56137D}" srcId="{0A7F9324-D9B0-40CA-8CDE-198A3C230766}" destId="{EFA13B9C-8DEA-4F0E-86A2-646BADADA9D1}" srcOrd="0" destOrd="0" parTransId="{10EA3DD6-B956-4D3D-BA15-107E0B830DA3}" sibTransId="{0881C475-E96A-4BA4-9874-61DBEF730CDE}"/>
    <dgm:cxn modelId="{769A8D40-6C86-4853-9222-8DA5B1CA09A5}" type="presOf" srcId="{7C21DEC7-FC30-4ECF-9410-98D5BDB21756}" destId="{6724EFD6-9B12-468F-A25B-653EF49E101A}" srcOrd="0" destOrd="0" presId="urn:microsoft.com/office/officeart/2005/8/layout/orgChart1"/>
    <dgm:cxn modelId="{E35B70D0-2F04-4D6D-A13D-B0FA5D125A94}" type="presOf" srcId="{45DA0EB9-6397-47F3-BF61-1E9A552D1B0E}" destId="{669084FF-BF22-4F14-B9AF-90EAE04AFAFF}" srcOrd="1" destOrd="0" presId="urn:microsoft.com/office/officeart/2005/8/layout/orgChart1"/>
    <dgm:cxn modelId="{21C1EC50-D478-4159-AC49-3C0BE7AB93D0}" type="presOf" srcId="{C2AF4B56-8817-4427-82D6-7A6E66AD232E}" destId="{41B3F122-7FB4-4B62-9A64-466299E7E2C4}" srcOrd="0" destOrd="0" presId="urn:microsoft.com/office/officeart/2005/8/layout/orgChart1"/>
    <dgm:cxn modelId="{99C0F448-1CE0-4398-82C2-CB534774449E}" type="presOf" srcId="{FD11351A-1449-4194-B84F-751ADA3B9E56}" destId="{D10AA322-BD43-431B-ABD6-4B6ECB3BB58E}" srcOrd="1" destOrd="0" presId="urn:microsoft.com/office/officeart/2005/8/layout/orgChart1"/>
    <dgm:cxn modelId="{A934B85A-D667-4E33-A71D-70E39FB8E57A}" type="presOf" srcId="{CB4B54D5-A38D-42DE-9635-65FA064B3976}" destId="{B99E0556-015F-4B4F-98B9-92B4545B617B}" srcOrd="0" destOrd="0" presId="urn:microsoft.com/office/officeart/2005/8/layout/orgChart1"/>
    <dgm:cxn modelId="{4A5C5A4D-3B74-4970-8BF9-534F06DEAC46}" type="presOf" srcId="{8182B60A-F5F2-46C1-B27C-9F17F1DE3587}" destId="{81B18C63-FA5E-42B1-AD15-A3216528812F}" srcOrd="1" destOrd="0" presId="urn:microsoft.com/office/officeart/2005/8/layout/orgChart1"/>
    <dgm:cxn modelId="{1B6B6080-4811-4C58-B6E4-B73F708D4535}" type="presOf" srcId="{BBA40904-A5CD-4D64-A23D-512300E727C4}" destId="{310F1CB0-9D0A-4CDD-8FDC-DEDA9747596C}" srcOrd="1" destOrd="0" presId="urn:microsoft.com/office/officeart/2005/8/layout/orgChart1"/>
    <dgm:cxn modelId="{F1F6464C-0870-475F-827D-C96C4C47308A}" srcId="{CC1B0B5D-C0CA-48A6-9953-D31F0A191DFF}" destId="{1060053A-B9C9-4FB0-8C7F-E779CF2DB511}" srcOrd="1" destOrd="0" parTransId="{60B1A546-D02F-4C42-B1E6-A15336D6713F}" sibTransId="{83C75A2E-7387-45FB-BC1F-59008EF44051}"/>
    <dgm:cxn modelId="{FB4EA817-5FFB-47B6-A9C0-511D2B5CFCC4}" srcId="{FD11351A-1449-4194-B84F-751ADA3B9E56}" destId="{7E0F18ED-7D4C-41F7-8BC4-5BA1778AC0C4}" srcOrd="0" destOrd="0" parTransId="{CCF6501A-958C-46D4-8A42-533A2F094C34}" sibTransId="{5A1C63D6-7494-4082-B38B-BC45141A82B8}"/>
    <dgm:cxn modelId="{406761FA-4187-463F-83BB-0112CC7A6ED3}" srcId="{17535814-BCC7-4602-A4D5-E25E6460B3D5}" destId="{213A55D9-B612-482A-A320-6EECFB52CFB9}" srcOrd="0" destOrd="0" parTransId="{FEFCD1AF-2FEF-4CC8-B308-80588D50CC9B}" sibTransId="{D34CD898-7324-4AE1-AB21-B8CDBE3FB3C3}"/>
    <dgm:cxn modelId="{98109C8F-C088-4780-83AB-4DA851A52850}" type="presOf" srcId="{44302A6F-DB84-4D46-8CE2-826D851699C4}" destId="{0CE1DC4E-AEAC-4280-88AF-B2910E2B5A49}" srcOrd="0" destOrd="0" presId="urn:microsoft.com/office/officeart/2005/8/layout/orgChart1"/>
    <dgm:cxn modelId="{67092F19-9CE7-404E-8E39-8A9FD1204831}" type="presOf" srcId="{C826D54D-96D5-4F86-B4E9-EF6DB13FA5D0}" destId="{A65258DC-82BD-424E-95D6-B17242617EAB}" srcOrd="0" destOrd="0" presId="urn:microsoft.com/office/officeart/2005/8/layout/orgChart1"/>
    <dgm:cxn modelId="{B0C8DF12-0BC2-45D2-BB13-B6BC4988FF3B}" type="presOf" srcId="{CC1B0B5D-C0CA-48A6-9953-D31F0A191DFF}" destId="{D2F0B7FE-E422-48E6-A740-D838C636F260}" srcOrd="1" destOrd="0" presId="urn:microsoft.com/office/officeart/2005/8/layout/orgChart1"/>
    <dgm:cxn modelId="{9365FAEF-72D8-4AE6-A2AF-7C408941AAA4}" type="presOf" srcId="{4B08CD8B-D370-4395-8DC1-C99FE865DDF4}" destId="{34C48B67-CE3D-4CFA-93E0-85F248DF0AEE}" srcOrd="0" destOrd="0" presId="urn:microsoft.com/office/officeart/2005/8/layout/orgChart1"/>
    <dgm:cxn modelId="{6A05F671-A2E6-421A-852B-729DACFDD106}" srcId="{800AC548-6DA3-4F47-96E3-8527B45B2503}" destId="{BBA40904-A5CD-4D64-A23D-512300E727C4}" srcOrd="2" destOrd="0" parTransId="{820996CF-C53D-4466-8F60-3A975DD445CB}" sibTransId="{BEEB2E79-79F5-4821-B0DA-C392339B71AD}"/>
    <dgm:cxn modelId="{BCEF2AF1-55D5-4683-AFEE-E7C087EE8011}" type="presOf" srcId="{C333EE92-C6B0-426A-8D8C-B6CA062DCF71}" destId="{AAF5CDA0-2C47-4BF3-B0CC-435C142120FF}" srcOrd="1" destOrd="0" presId="urn:microsoft.com/office/officeart/2005/8/layout/orgChart1"/>
    <dgm:cxn modelId="{59C3B7FC-99EE-467D-A9B8-6C5F06D50F81}" type="presOf" srcId="{213A55D9-B612-482A-A320-6EECFB52CFB9}" destId="{FBD2E844-861E-418F-9F19-26AD3A5E3C95}" srcOrd="1" destOrd="0" presId="urn:microsoft.com/office/officeart/2005/8/layout/orgChart1"/>
    <dgm:cxn modelId="{271EB6DC-11E7-445B-8DA0-699454ACE81D}" srcId="{A0520F50-BAD0-4EDA-989F-002FE724AC09}" destId="{17535814-BCC7-4602-A4D5-E25E6460B3D5}" srcOrd="2" destOrd="0" parTransId="{EB0966F3-5022-4462-ACC4-B77C77A00D6C}" sibTransId="{CA6E4086-53E6-4E7B-A77D-5E8C1B6587F6}"/>
    <dgm:cxn modelId="{98344409-EE22-4F68-B32B-D3D775302517}" srcId="{C826D54D-96D5-4F86-B4E9-EF6DB13FA5D0}" destId="{0A7F9324-D9B0-40CA-8CDE-198A3C230766}" srcOrd="1" destOrd="0" parTransId="{BC72EF01-FB69-4E98-9B75-C351CBB3B68D}" sibTransId="{2D501043-9205-4663-9C00-7E35E8992CC0}"/>
    <dgm:cxn modelId="{149F5D50-D86F-4671-8E48-C693E68008D7}" srcId="{CC1B0B5D-C0CA-48A6-9953-D31F0A191DFF}" destId="{8182B60A-F5F2-46C1-B27C-9F17F1DE3587}" srcOrd="0" destOrd="0" parTransId="{9E4F45C3-8DD2-47B1-B8C5-D81E5C754155}" sibTransId="{E988554F-71AB-4C7D-AC86-B4DF7605A430}"/>
    <dgm:cxn modelId="{8DB8B408-0CE9-4EBD-A097-A316C1F5DB21}" type="presOf" srcId="{5CC8AFCF-2BFD-4A79-B99A-CAA6CAF72168}" destId="{75A3DE0A-5384-43E9-BC01-C0272714218B}" srcOrd="0" destOrd="0" presId="urn:microsoft.com/office/officeart/2005/8/layout/orgChart1"/>
    <dgm:cxn modelId="{33032249-F285-434F-BB62-79973A41806A}" type="presOf" srcId="{298EEFCA-C801-431B-A771-B6536B9E84ED}" destId="{3E364CE4-B3F1-4535-B686-A320E825F026}" srcOrd="0" destOrd="0" presId="urn:microsoft.com/office/officeart/2005/8/layout/orgChart1"/>
    <dgm:cxn modelId="{BCAA7833-7EEF-489A-A4B5-8429C8CDD449}" type="presOf" srcId="{F1BA75DF-1441-47D9-9766-C18D15A6D4D5}" destId="{21405F08-ED13-4F9C-95E6-05FBFBDE7958}" srcOrd="0" destOrd="0" presId="urn:microsoft.com/office/officeart/2005/8/layout/orgChart1"/>
    <dgm:cxn modelId="{58034BAF-B749-4EA8-82D0-94B5B96D4646}" type="presOf" srcId="{1134FDE9-7EA6-499C-B80B-D9AFBC769547}" destId="{2937B1FE-24BC-43DD-A401-C0CAE71B8702}" srcOrd="0" destOrd="0" presId="urn:microsoft.com/office/officeart/2005/8/layout/orgChart1"/>
    <dgm:cxn modelId="{6FC216AC-CE80-401E-8656-30DE77C99A63}" srcId="{C333EE92-C6B0-426A-8D8C-B6CA062DCF71}" destId="{0FA5DC51-7F9C-460F-A50C-FC2AC318B242}" srcOrd="5" destOrd="0" parTransId="{B5A22313-F95F-478B-AF2F-488EEAADF289}" sibTransId="{11C77423-24BC-4CF2-A75B-92BD3E9837F6}"/>
    <dgm:cxn modelId="{C14DE6FB-E296-439F-B922-070C4B66E36E}" type="presOf" srcId="{17535814-BCC7-4602-A4D5-E25E6460B3D5}" destId="{62DBFBB4-59EA-4125-93E2-D1707A44FB95}" srcOrd="0" destOrd="0" presId="urn:microsoft.com/office/officeart/2005/8/layout/orgChart1"/>
    <dgm:cxn modelId="{AE034973-7FBC-4E98-9070-C6BFEFD49894}" type="presOf" srcId="{FE343FCF-B368-47EE-BD7D-B20FEF51579A}" destId="{D42C1C51-24A4-402B-BB91-58362A2D6950}" srcOrd="0" destOrd="0" presId="urn:microsoft.com/office/officeart/2005/8/layout/orgChart1"/>
    <dgm:cxn modelId="{A86F0169-EA09-4543-9BF3-3419EC3DEBC6}" type="presOf" srcId="{720754F6-9711-499B-B794-C924C5F3BBC7}" destId="{6BB929BD-ED20-4873-9810-26286050FBC1}" srcOrd="0" destOrd="0" presId="urn:microsoft.com/office/officeart/2005/8/layout/orgChart1"/>
    <dgm:cxn modelId="{561E1AF0-9C1F-4185-9C05-1C4D24D80824}" type="presOf" srcId="{9E4F45C3-8DD2-47B1-B8C5-D81E5C754155}" destId="{0F343B9F-2CCF-4E32-AB02-09F872CEEC0E}" srcOrd="0" destOrd="0" presId="urn:microsoft.com/office/officeart/2005/8/layout/orgChart1"/>
    <dgm:cxn modelId="{399B7271-C1D7-48E3-BFCA-A4FEC621659C}" srcId="{C333EE92-C6B0-426A-8D8C-B6CA062DCF71}" destId="{85B00607-31AF-4F58-8489-DBF27C3CF2CE}" srcOrd="3" destOrd="0" parTransId="{6D2D2D5C-429D-438D-80F5-747E9998CDDD}" sibTransId="{17E255AE-21E3-4EC2-8D70-C60552A53B17}"/>
    <dgm:cxn modelId="{9834DA4E-E6F5-485B-ACE5-4C27C6685D53}" srcId="{17535814-BCC7-4602-A4D5-E25E6460B3D5}" destId="{714867B8-1E3B-44BE-8599-C3EA42542856}" srcOrd="1" destOrd="0" parTransId="{10CEFDB3-7A1B-4564-970C-C6BE600202F7}" sibTransId="{3F1D3E1E-0D88-47B4-A070-552CE5FDE94B}"/>
    <dgm:cxn modelId="{4B78A221-4434-4D11-98B1-3EA6CF2B4B78}" type="presOf" srcId="{714867B8-1E3B-44BE-8599-C3EA42542856}" destId="{BCBCF3C7-8D99-4BED-9978-DF7B777955EC}" srcOrd="0" destOrd="0" presId="urn:microsoft.com/office/officeart/2005/8/layout/orgChart1"/>
    <dgm:cxn modelId="{3D5252B0-510E-4E31-A17A-D2E84ABDD8DF}" type="presOf" srcId="{85B00607-31AF-4F58-8489-DBF27C3CF2CE}" destId="{6C3110B5-1081-4B25-987C-EBB472E5AD34}" srcOrd="1" destOrd="0" presId="urn:microsoft.com/office/officeart/2005/8/layout/orgChart1"/>
    <dgm:cxn modelId="{9104F98E-768A-4025-BD03-E42ED129C229}" type="presOf" srcId="{B402AD7C-787D-486C-8FA7-DDD8EE436EB5}" destId="{0C111503-4212-4F29-AB1F-0EAE6FBA8487}" srcOrd="0" destOrd="0" presId="urn:microsoft.com/office/officeart/2005/8/layout/orgChart1"/>
    <dgm:cxn modelId="{4F663A0E-7FA7-491C-AFB8-D99CC996F164}" type="presOf" srcId="{10CEFDB3-7A1B-4564-970C-C6BE600202F7}" destId="{7F6582FD-2072-48D6-81CA-E49FE352212D}" srcOrd="0" destOrd="0" presId="urn:microsoft.com/office/officeart/2005/8/layout/orgChart1"/>
    <dgm:cxn modelId="{8631745D-5570-4F58-99FB-CE5D4F8D49A4}" type="presOf" srcId="{BB58B85B-DE5A-4CAE-A393-BC5B4B088EDF}" destId="{50724234-B57D-499E-95B5-C838B3C6B769}" srcOrd="1" destOrd="0" presId="urn:microsoft.com/office/officeart/2005/8/layout/orgChart1"/>
    <dgm:cxn modelId="{525BB011-7F0A-4E89-8153-3E63D8CA2094}" type="presOf" srcId="{BAEBAD0B-505B-4948-B04A-029AAE0A1CB5}" destId="{6EF69817-797A-4ED3-807D-819255348F8F}" srcOrd="0" destOrd="0" presId="urn:microsoft.com/office/officeart/2005/8/layout/orgChart1"/>
    <dgm:cxn modelId="{A4D030EB-9F55-4C2C-81DE-881953032662}" type="presOf" srcId="{720754F6-9711-499B-B794-C924C5F3BBC7}" destId="{0C08AD84-A338-458B-937E-6C5F5927B724}" srcOrd="1" destOrd="0" presId="urn:microsoft.com/office/officeart/2005/8/layout/orgChart1"/>
    <dgm:cxn modelId="{C9DE188E-4847-4EF7-AA3C-900D49981C6A}" type="presOf" srcId="{28D1EFC9-8C30-48B9-8A29-0C2ACAF163B6}" destId="{4936A319-4173-4989-8E2E-392747B0E8A3}" srcOrd="0" destOrd="0" presId="urn:microsoft.com/office/officeart/2005/8/layout/orgChart1"/>
    <dgm:cxn modelId="{6EB84518-E830-4AFE-BA85-F1A5C7361FD7}" type="presOf" srcId="{28D1EFC9-8C30-48B9-8A29-0C2ACAF163B6}" destId="{1500E6D5-E83B-474E-A5E9-B0F8B77F1343}" srcOrd="1" destOrd="0" presId="urn:microsoft.com/office/officeart/2005/8/layout/orgChart1"/>
    <dgm:cxn modelId="{A317A9D8-DF24-4D84-91BD-DD7B5809BBCE}" type="presOf" srcId="{BC72EF01-FB69-4E98-9B75-C351CBB3B68D}" destId="{515A8D2A-0B9A-4066-8589-347BCA9F4781}" srcOrd="0" destOrd="0" presId="urn:microsoft.com/office/officeart/2005/8/layout/orgChart1"/>
    <dgm:cxn modelId="{14E38979-321A-4AF5-92F9-2D5FCC90C850}" srcId="{800AC548-6DA3-4F47-96E3-8527B45B2503}" destId="{EF276EC9-F559-4BC5-9538-CA3FC1080EEA}" srcOrd="4" destOrd="0" parTransId="{36ADAE74-74D7-4415-888F-44E679C933CA}" sibTransId="{DB1E95C5-55E7-474E-B4B9-E6802AAC4072}"/>
    <dgm:cxn modelId="{FC9E6CE3-2B0F-4DE1-99D4-FBBEE7E827EB}" type="presOf" srcId="{CC1B0B5D-C0CA-48A6-9953-D31F0A191DFF}" destId="{020E326C-6F91-4DAE-9576-A6E9913089C0}" srcOrd="0" destOrd="0" presId="urn:microsoft.com/office/officeart/2005/8/layout/orgChart1"/>
    <dgm:cxn modelId="{8DE639BF-35B8-4FA9-A77C-F19D3A12EF48}" srcId="{A0520F50-BAD0-4EDA-989F-002FE724AC09}" destId="{CC1B0B5D-C0CA-48A6-9953-D31F0A191DFF}" srcOrd="1" destOrd="0" parTransId="{5765D778-5A29-4291-9A98-288B9603659B}" sibTransId="{42DA4F5A-8474-4295-A96C-C3F238332A6C}"/>
    <dgm:cxn modelId="{35423F1C-D0DB-43EF-B055-F55BE5D76508}" srcId="{A5DCD228-EBAF-44F8-9494-F13D47A45154}" destId="{4B08CD8B-D370-4395-8DC1-C99FE865DDF4}" srcOrd="0" destOrd="0" parTransId="{D4DE33F8-D460-4B22-A857-E06E36BCE241}" sibTransId="{F11BF889-3E9F-4D6E-9166-4CB30E14F8D1}"/>
    <dgm:cxn modelId="{3123C41E-8854-4546-8E70-F1AE5128FB99}" type="presOf" srcId="{0EF1741E-AEAF-427A-BB3A-F4C67BEE0C6B}" destId="{68B75809-3747-4A97-95AC-9D855FED3B76}" srcOrd="0" destOrd="0" presId="urn:microsoft.com/office/officeart/2005/8/layout/orgChart1"/>
    <dgm:cxn modelId="{21ACE817-B5A9-4503-8BCF-AE301A556192}" type="presOf" srcId="{A0520F50-BAD0-4EDA-989F-002FE724AC09}" destId="{DA2FC43D-8826-425D-96DF-7C4606A55FC4}" srcOrd="1" destOrd="0" presId="urn:microsoft.com/office/officeart/2005/8/layout/orgChart1"/>
    <dgm:cxn modelId="{9F763F87-FA7B-4B92-864C-A62450F6562D}" srcId="{0A7F9324-D9B0-40CA-8CDE-198A3C230766}" destId="{148AB7DD-309D-4DC1-878A-5717CEFFEA6B}" srcOrd="2" destOrd="0" parTransId="{B78CC81F-DA5E-4D3B-ACF3-CE752BD160C9}" sibTransId="{8568E728-B444-4651-B73F-601B5C17515F}"/>
    <dgm:cxn modelId="{439C6281-E5A1-4DAA-83B4-306CE589B860}" type="presOf" srcId="{0FA5DC51-7F9C-460F-A50C-FC2AC318B242}" destId="{1FFA8A18-1E17-4DB2-8DF7-B9422DA17E4E}" srcOrd="0" destOrd="0" presId="urn:microsoft.com/office/officeart/2005/8/layout/orgChart1"/>
    <dgm:cxn modelId="{17F16407-DC53-4C0E-974E-4B33E50BF510}" type="presOf" srcId="{2B440287-7E86-42E7-926D-10E0915AF7A5}" destId="{E60E527B-A9A7-46B2-95A1-5F3CCBA0C5CC}" srcOrd="0" destOrd="0" presId="urn:microsoft.com/office/officeart/2005/8/layout/orgChart1"/>
    <dgm:cxn modelId="{7C035402-3749-4989-8D7A-ACDC4A8A57DE}" type="presOf" srcId="{5CC8AFCF-2BFD-4A79-B99A-CAA6CAF72168}" destId="{8C5F9C54-3339-4E14-B03A-A58F1CA6F4EF}" srcOrd="1" destOrd="0" presId="urn:microsoft.com/office/officeart/2005/8/layout/orgChart1"/>
    <dgm:cxn modelId="{F453C16B-A455-4A1F-B387-B6539956474C}" srcId="{C333EE92-C6B0-426A-8D8C-B6CA062DCF71}" destId="{718CC725-3670-4BDC-BFD3-14A49B641388}" srcOrd="4" destOrd="0" parTransId="{4A5E7ADC-7A5F-45A0-B60D-EF1DE4D985E2}" sibTransId="{2939DA81-796A-42BF-AFB8-1F298EF0C5EB}"/>
    <dgm:cxn modelId="{1C7B0FFF-92CC-49E9-975C-AEBD551C39EE}" type="presOf" srcId="{EB0966F3-5022-4462-ACC4-B77C77A00D6C}" destId="{50485A2A-EFD0-4C83-AE07-AE55354996AA}" srcOrd="0" destOrd="0" presId="urn:microsoft.com/office/officeart/2005/8/layout/orgChart1"/>
    <dgm:cxn modelId="{2812ACD7-0660-4EF3-A508-696AA753CA69}" srcId="{A0520F50-BAD0-4EDA-989F-002FE724AC09}" destId="{B402AD7C-787D-486C-8FA7-DDD8EE436EB5}" srcOrd="0" destOrd="0" parTransId="{9F2ECB47-DA7D-40A8-A44C-3E554EF17BEA}" sibTransId="{56300DB7-0F01-4628-978F-D5135734E704}"/>
    <dgm:cxn modelId="{943AB0A5-F876-49BC-A59D-CB1F06E525A1}" type="presOf" srcId="{04656338-BA07-4C4B-BD2F-BE46677A46C7}" destId="{FCA871EE-D170-4FB8-9918-B9EA54556CDE}" srcOrd="0" destOrd="0" presId="urn:microsoft.com/office/officeart/2005/8/layout/orgChart1"/>
    <dgm:cxn modelId="{B0037AFE-BEF9-4473-ACD7-A7022B959A3A}" type="presOf" srcId="{CB4B54D5-A38D-42DE-9635-65FA064B3976}" destId="{3A3DEF6B-5D7C-4F36-A6FB-FD7360FF4D27}" srcOrd="1" destOrd="0" presId="urn:microsoft.com/office/officeart/2005/8/layout/orgChart1"/>
    <dgm:cxn modelId="{52FB584F-C81F-4075-AFE6-76BA3ACD70BE}" srcId="{C826D54D-96D5-4F86-B4E9-EF6DB13FA5D0}" destId="{FD11351A-1449-4194-B84F-751ADA3B9E56}" srcOrd="2" destOrd="0" parTransId="{68FDBFAD-2675-42AE-821A-C01AD3D3DDCC}" sibTransId="{CB134240-825A-4454-BE37-6DEC2A72DCFF}"/>
    <dgm:cxn modelId="{92C8663C-8A92-4060-8D08-B8D112138F01}" srcId="{FD11351A-1449-4194-B84F-751ADA3B9E56}" destId="{9BA4217A-7195-4DDF-832F-1BD4EB179C17}" srcOrd="2" destOrd="0" parTransId="{B48776E3-28A9-4E39-9CE8-8CFAE5A2A9AF}" sibTransId="{A8A9561E-A4C3-4477-B203-8A46B1A6EDB9}"/>
    <dgm:cxn modelId="{EAFE068C-8979-4B8E-8C00-355D667BFF45}" type="presOf" srcId="{CCF6501A-958C-46D4-8A42-533A2F094C34}" destId="{1D222968-7CA3-441A-B902-4C37D58543BE}" srcOrd="0" destOrd="0" presId="urn:microsoft.com/office/officeart/2005/8/layout/orgChart1"/>
    <dgm:cxn modelId="{256C9F40-30D1-41FF-8FAC-A39F52BA4DF1}" srcId="{CC1B0B5D-C0CA-48A6-9953-D31F0A191DFF}" destId="{BB58B85B-DE5A-4CAE-A393-BC5B4B088EDF}" srcOrd="4" destOrd="0" parTransId="{F1BA75DF-1441-47D9-9766-C18D15A6D4D5}" sibTransId="{6737A7BC-A518-496F-9D80-B133CB8AC4F7}"/>
    <dgm:cxn modelId="{85C8381D-3CEF-4362-A949-D8F9713AAEE7}" srcId="{CC1B0B5D-C0CA-48A6-9953-D31F0A191DFF}" destId="{5CC8AFCF-2BFD-4A79-B99A-CAA6CAF72168}" srcOrd="2" destOrd="0" parTransId="{21DD93F2-C2A0-48BA-8828-7EB111E728C2}" sibTransId="{03811852-7214-4A42-87CD-18A217CA7D0E}"/>
    <dgm:cxn modelId="{6123B894-62C7-4C48-9895-012FB491B19A}" type="presOf" srcId="{21DD93F2-C2A0-48BA-8828-7EB111E728C2}" destId="{7F5C8377-9D00-4C4B-BAE9-EE74C5F29F8D}" srcOrd="0" destOrd="0" presId="urn:microsoft.com/office/officeart/2005/8/layout/orgChart1"/>
    <dgm:cxn modelId="{5D67F777-1F2B-4686-9DAE-BBA4528E4C8A}" type="presOf" srcId="{0A7F9324-D9B0-40CA-8CDE-198A3C230766}" destId="{3F0CBB94-A593-475E-BE09-14F01456E7C9}" srcOrd="0" destOrd="0" presId="urn:microsoft.com/office/officeart/2005/8/layout/orgChart1"/>
    <dgm:cxn modelId="{0546B46D-71AD-4DF0-A30B-8E602C955C6D}" type="presOf" srcId="{7E0F18ED-7D4C-41F7-8BC4-5BA1778AC0C4}" destId="{1C86E9A4-8C94-451D-958C-922E16E36AA3}" srcOrd="1" destOrd="0" presId="urn:microsoft.com/office/officeart/2005/8/layout/orgChart1"/>
    <dgm:cxn modelId="{5F3F95AC-EA1A-4E7A-9B79-DE403C9E4ACA}" type="presOf" srcId="{714867B8-1E3B-44BE-8599-C3EA42542856}" destId="{77AF4284-9D17-4BBE-B41D-228F655A25C4}" srcOrd="1" destOrd="0" presId="urn:microsoft.com/office/officeart/2005/8/layout/orgChart1"/>
    <dgm:cxn modelId="{3A6C0F87-3220-4BC8-B59B-20BDF4C38FC3}" type="presOf" srcId="{9BA4217A-7195-4DDF-832F-1BD4EB179C17}" destId="{A24915A1-2B1C-47C9-8169-D1CCDB445433}" srcOrd="0" destOrd="0" presId="urn:microsoft.com/office/officeart/2005/8/layout/orgChart1"/>
    <dgm:cxn modelId="{45574D58-EE2E-4447-8576-E15820280826}" type="presOf" srcId="{9F2ECB47-DA7D-40A8-A44C-3E554EF17BEA}" destId="{C8E2C391-4221-489B-95FC-0AD0DE35DBA2}" srcOrd="0" destOrd="0" presId="urn:microsoft.com/office/officeart/2005/8/layout/orgChart1"/>
    <dgm:cxn modelId="{BBD526E3-512D-40FD-99CF-A38A0F5F99D6}" srcId="{4B08CD8B-D370-4395-8DC1-C99FE865DDF4}" destId="{A0520F50-BAD0-4EDA-989F-002FE724AC09}" srcOrd="0" destOrd="0" parTransId="{E5B19060-65A0-4D83-A353-4C3546518E8D}" sibTransId="{B09DAC31-66CD-43F6-8FD4-CBA1E047503B}"/>
    <dgm:cxn modelId="{F4877FF0-1101-4D13-839A-2DFE74CA10C9}" type="presOf" srcId="{0FF3C385-3585-4454-8CFD-E55F438F77C7}" destId="{F68E4034-C08D-4323-B7BD-0BE59F36B3CA}" srcOrd="1" destOrd="0" presId="urn:microsoft.com/office/officeart/2005/8/layout/orgChart1"/>
    <dgm:cxn modelId="{7CB846C2-DD7B-49A2-A6C3-4565818DAD7E}" type="presOf" srcId="{148AB7DD-309D-4DC1-878A-5717CEFFEA6B}" destId="{789A21ED-EF22-4F64-BA9C-A0E44FCEB1BD}" srcOrd="0" destOrd="0" presId="urn:microsoft.com/office/officeart/2005/8/layout/orgChart1"/>
    <dgm:cxn modelId="{A53DBD12-ECA2-4BE6-84E1-C7308AF54419}" srcId="{800AC548-6DA3-4F47-96E3-8527B45B2503}" destId="{28D1EFC9-8C30-48B9-8A29-0C2ACAF163B6}" srcOrd="3" destOrd="0" parTransId="{BAEBAD0B-505B-4948-B04A-029AAE0A1CB5}" sibTransId="{457446EF-D53C-450A-81A1-EF3D054867FA}"/>
    <dgm:cxn modelId="{31F3B99A-BBBE-45B9-8E8D-A370F97BA469}" type="presOf" srcId="{9BA4217A-7195-4DDF-832F-1BD4EB179C17}" destId="{085C4983-6372-4F96-9CE1-36C6072D9F2F}" srcOrd="1" destOrd="0" presId="urn:microsoft.com/office/officeart/2005/8/layout/orgChart1"/>
    <dgm:cxn modelId="{AF06E785-7628-4AEC-BB98-BCD6BED11122}" type="presOf" srcId="{800AC548-6DA3-4F47-96E3-8527B45B2503}" destId="{C61655DC-1ADC-4C0F-AB9C-9006BE09C7F6}" srcOrd="0" destOrd="0" presId="urn:microsoft.com/office/officeart/2005/8/layout/orgChart1"/>
    <dgm:cxn modelId="{828247FF-95D5-478F-8CDF-015365528DB8}" srcId="{C333EE92-C6B0-426A-8D8C-B6CA062DCF71}" destId="{45DA0EB9-6397-47F3-BF61-1E9A552D1B0E}" srcOrd="0" destOrd="0" parTransId="{754B14D4-B75B-4E7D-9370-F0BDF24062CD}" sibTransId="{7C84E480-6E37-4B42-BFE2-081B7A6E95C5}"/>
    <dgm:cxn modelId="{FFD9E0FA-D95F-4E9E-8E2C-E3258E701FF1}" type="presOf" srcId="{1DABA367-8196-43DD-B932-D3A281B5A3DF}" destId="{0C490F33-4F8F-4FE5-AA8B-1C69816DB220}" srcOrd="0" destOrd="0" presId="urn:microsoft.com/office/officeart/2005/8/layout/orgChart1"/>
    <dgm:cxn modelId="{CEEC1152-3688-4F9E-92D6-97D6DB3BC405}" type="presOf" srcId="{1DABA367-8196-43DD-B932-D3A281B5A3DF}" destId="{F2C7B160-C983-4DB0-952E-260620234855}" srcOrd="1" destOrd="0" presId="urn:microsoft.com/office/officeart/2005/8/layout/orgChart1"/>
    <dgm:cxn modelId="{003BD475-8452-4EF0-B17E-3DB1013409C7}" type="presOf" srcId="{EFA13B9C-8DEA-4F0E-86A2-646BADADA9D1}" destId="{03486C19-D956-4A59-A1C2-12C9AEE46433}" srcOrd="1" destOrd="0" presId="urn:microsoft.com/office/officeart/2005/8/layout/orgChart1"/>
    <dgm:cxn modelId="{F001D08D-3329-4F74-8EE4-E13ED233C9F0}" srcId="{C333EE92-C6B0-426A-8D8C-B6CA062DCF71}" destId="{E4E80FD3-A16B-4F4C-A8D9-ADB043FC9204}" srcOrd="1" destOrd="0" parTransId="{92D15AF7-A700-47B1-B347-E9C4BFB164D1}" sibTransId="{05B9776C-BD2B-431B-B490-BC809AACFF03}"/>
    <dgm:cxn modelId="{9CBA0C52-E64A-4789-B6E2-B883C00529EA}" type="presOf" srcId="{8182B60A-F5F2-46C1-B27C-9F17F1DE3587}" destId="{930C3D98-F394-4794-B84A-006D64BD4D60}" srcOrd="0" destOrd="0" presId="urn:microsoft.com/office/officeart/2005/8/layout/orgChart1"/>
    <dgm:cxn modelId="{C02ECBB0-502D-44D1-B3DF-95A2C58603D9}" type="presOf" srcId="{4B08CD8B-D370-4395-8DC1-C99FE865DDF4}" destId="{83473F11-D735-464D-97F7-DAF165E1842D}" srcOrd="1" destOrd="0" presId="urn:microsoft.com/office/officeart/2005/8/layout/orgChart1"/>
    <dgm:cxn modelId="{7C963663-4FF3-4A49-9F7E-F565103D9614}" type="presOf" srcId="{D9536E50-C9B4-492D-A8FE-34B0EF319CF1}" destId="{3D2B9FA7-6521-4E71-925B-D7C45A63F8C4}" srcOrd="0" destOrd="0" presId="urn:microsoft.com/office/officeart/2005/8/layout/orgChart1"/>
    <dgm:cxn modelId="{9FC7A7BB-5E43-454F-8807-63B26CA171FB}" srcId="{C826D54D-96D5-4F86-B4E9-EF6DB13FA5D0}" destId="{7C21DEC7-FC30-4ECF-9410-98D5BDB21756}" srcOrd="0" destOrd="0" parTransId="{2C7D13A9-6D4A-4AE7-BBB3-111DD1A5A130}" sibTransId="{9B316C9A-F4A3-488E-846B-287B28518B70}"/>
    <dgm:cxn modelId="{41DB0766-2CEE-4291-8EB6-369A8D41C22B}" type="presOf" srcId="{2E4A6672-0879-4712-94E3-7DE238F705C6}" destId="{84599866-59CF-4C49-8FE9-A9821D5BBFB2}" srcOrd="0" destOrd="0" presId="urn:microsoft.com/office/officeart/2005/8/layout/orgChart1"/>
    <dgm:cxn modelId="{7D781EBE-4006-42D5-AB60-F2950F6C7CF8}" type="presOf" srcId="{EFA13B9C-8DEA-4F0E-86A2-646BADADA9D1}" destId="{EBB5DC75-B818-4E72-8745-80B98C4AC6CE}" srcOrd="0" destOrd="0" presId="urn:microsoft.com/office/officeart/2005/8/layout/orgChart1"/>
    <dgm:cxn modelId="{E59295B0-DEAB-4623-AA7D-671E25656958}" type="presOf" srcId="{718CC725-3670-4BDC-BFD3-14A49B641388}" destId="{AB49D537-E989-4397-93EB-D94889EE51F2}" srcOrd="0" destOrd="0" presId="urn:microsoft.com/office/officeart/2005/8/layout/orgChart1"/>
    <dgm:cxn modelId="{9BA84A8C-8DA4-4D49-A743-378F40D6669F}" type="presOf" srcId="{E4E80FD3-A16B-4F4C-A8D9-ADB043FC9204}" destId="{496F9B8A-70BC-4EB8-894E-8C09F4940667}" srcOrd="1" destOrd="0" presId="urn:microsoft.com/office/officeart/2005/8/layout/orgChart1"/>
    <dgm:cxn modelId="{45D617F8-F9F8-4EB7-AEBB-685D5F3ADB30}" srcId="{800AC548-6DA3-4F47-96E3-8527B45B2503}" destId="{2F283B66-813B-40CB-953F-48B64094FCF8}" srcOrd="1" destOrd="0" parTransId="{298EEFCA-C801-431B-A771-B6536B9E84ED}" sibTransId="{3A5E4A38-2911-4DE5-960D-6C21C9F66FA4}"/>
    <dgm:cxn modelId="{34E993E6-E07A-4161-97F5-B46683044627}" type="presOf" srcId="{820996CF-C53D-4466-8F60-3A975DD445CB}" destId="{ABAE0B28-4456-43EB-B896-3C1B3F134B69}" srcOrd="0" destOrd="0" presId="urn:microsoft.com/office/officeart/2005/8/layout/orgChart1"/>
    <dgm:cxn modelId="{4E51F4F5-5750-4933-A8EB-B9C5FE8D1DC3}" srcId="{CC1B0B5D-C0CA-48A6-9953-D31F0A191DFF}" destId="{1DABA367-8196-43DD-B932-D3A281B5A3DF}" srcOrd="5" destOrd="0" parTransId="{21D3A9A9-21B6-4D10-9535-2BAAE03803C4}" sibTransId="{AA250341-FDC1-42BA-92D2-E8D5A3EDFE35}"/>
    <dgm:cxn modelId="{BBA5B1B1-9788-45E8-AA8F-3EC95A79E09B}" type="presOf" srcId="{F87A31BB-6D77-4AD1-B159-4D6D03E5083B}" destId="{8D1EBF19-CDB1-4556-A469-F98FE66A4EA3}" srcOrd="1" destOrd="0" presId="urn:microsoft.com/office/officeart/2005/8/layout/orgChart1"/>
    <dgm:cxn modelId="{E7EA8177-B549-46C6-9105-B40082196828}" type="presOf" srcId="{718CC725-3670-4BDC-BFD3-14A49B641388}" destId="{2AA29E30-00F3-4E8C-B5BD-937EA549ADA3}" srcOrd="1" destOrd="0" presId="urn:microsoft.com/office/officeart/2005/8/layout/orgChart1"/>
    <dgm:cxn modelId="{414A5D89-55FD-4568-82C5-1339A0C97D4C}" type="presOf" srcId="{82D7E999-EEAD-4AFA-8B0B-1A6F7DDFB4A3}" destId="{02E9BECE-D4F8-4B46-A5A7-4D878B39D79A}" srcOrd="0" destOrd="0" presId="urn:microsoft.com/office/officeart/2005/8/layout/orgChart1"/>
    <dgm:cxn modelId="{838C49E3-D86D-4816-8AFC-D191319B55EC}" srcId="{C333EE92-C6B0-426A-8D8C-B6CA062DCF71}" destId="{720754F6-9711-499B-B794-C924C5F3BBC7}" srcOrd="2" destOrd="0" parTransId="{2E4A6672-0879-4712-94E3-7DE238F705C6}" sibTransId="{71EB4937-746E-499E-AEE4-9C1EBE071596}"/>
    <dgm:cxn modelId="{0477C958-BE1A-4948-A2C8-E7D192AAF75A}" type="presOf" srcId="{B78CC81F-DA5E-4D3B-ACF3-CE752BD160C9}" destId="{C9BAACD2-50A3-4ED0-B1A5-248E3E48DA6F}" srcOrd="0" destOrd="0" presId="urn:microsoft.com/office/officeart/2005/8/layout/orgChart1"/>
    <dgm:cxn modelId="{89F5794E-B51C-454E-B1B7-A86AF03A08F7}" type="presOf" srcId="{213A55D9-B612-482A-A320-6EECFB52CFB9}" destId="{B033A70B-1CEB-4706-904F-A2D71E1A60C6}" srcOrd="0" destOrd="0" presId="urn:microsoft.com/office/officeart/2005/8/layout/orgChart1"/>
    <dgm:cxn modelId="{1645834E-0936-49FC-B999-2AC7FAA09404}" type="presOf" srcId="{240E6E2E-2E61-4342-91FE-648B5727B0F7}" destId="{74CCBA62-17E8-47AC-97F1-872E06F168DC}" srcOrd="1" destOrd="0" presId="urn:microsoft.com/office/officeart/2005/8/layout/orgChart1"/>
    <dgm:cxn modelId="{57F113E5-6E13-4602-A78C-37BA7A5DA7A4}" type="presOf" srcId="{1060053A-B9C9-4FB0-8C7F-E779CF2DB511}" destId="{77B570DE-72D9-4BDE-84C0-A9DBDD03EB76}" srcOrd="0" destOrd="0" presId="urn:microsoft.com/office/officeart/2005/8/layout/orgChart1"/>
    <dgm:cxn modelId="{A75BB48C-C25C-4889-9852-7348DDD61914}" type="presOf" srcId="{62255758-DE11-425C-944E-BBFEEC7AF7AD}" destId="{B8303B8D-8EE9-456C-9057-F3DBB227F776}" srcOrd="0" destOrd="0" presId="urn:microsoft.com/office/officeart/2005/8/layout/orgChart1"/>
    <dgm:cxn modelId="{B9D42DEF-A3A7-4D63-B6FC-4DEA253BF0BD}" srcId="{17535814-BCC7-4602-A4D5-E25E6460B3D5}" destId="{9BC70DCC-362D-4C52-9FC8-508A803DD72C}" srcOrd="3" destOrd="0" parTransId="{44302A6F-DB84-4D46-8CE2-826D851699C4}" sibTransId="{77DC1F0D-3C18-4AC6-8381-E379B0AFAFAE}"/>
    <dgm:cxn modelId="{F29FC0AE-26BE-42BA-98C6-16B49FB7A88A}" srcId="{0A7F9324-D9B0-40CA-8CDE-198A3C230766}" destId="{CB4B54D5-A38D-42DE-9635-65FA064B3976}" srcOrd="1" destOrd="0" parTransId="{0EF1741E-AEAF-427A-BB3A-F4C67BEE0C6B}" sibTransId="{4E5DD703-1522-48FA-AE63-5775AD10724A}"/>
    <dgm:cxn modelId="{F7CD869F-D9A3-4CAC-AEF0-E46CCF39F921}" type="presOf" srcId="{0FA5DC51-7F9C-460F-A50C-FC2AC318B242}" destId="{336710B5-0084-47CD-83A8-DD436ECB56CE}" srcOrd="1" destOrd="0" presId="urn:microsoft.com/office/officeart/2005/8/layout/orgChart1"/>
    <dgm:cxn modelId="{D4F5BD9C-F3FB-41CA-8D6C-48901CE007B4}" type="presOf" srcId="{1134FDE9-7EA6-499C-B80B-D9AFBC769547}" destId="{CA9932B8-60CB-48CE-9DE5-B2FC237F729C}" srcOrd="1" destOrd="0" presId="urn:microsoft.com/office/officeart/2005/8/layout/orgChart1"/>
    <dgm:cxn modelId="{7D4698BD-CD71-4CC8-B3E6-E6429ABB8222}" srcId="{0A7F9324-D9B0-40CA-8CDE-198A3C230766}" destId="{F87A31BB-6D77-4AD1-B159-4D6D03E5083B}" srcOrd="3" destOrd="0" parTransId="{119BA91A-96AC-4877-AFFF-9946C78AC181}" sibTransId="{74B7A8D7-9909-4272-B6A4-6DA812AC3718}"/>
    <dgm:cxn modelId="{E5099AE3-3666-4EBB-A8F3-6C58A30C01F1}" type="presOf" srcId="{B48776E3-28A9-4E39-9CE8-8CFAE5A2A9AF}" destId="{B8994362-BB6C-4A7A-B5B9-CABE5333A5F3}" srcOrd="0" destOrd="0" presId="urn:microsoft.com/office/officeart/2005/8/layout/orgChart1"/>
    <dgm:cxn modelId="{EE7CC8EF-3C16-4D48-A0D2-93810322BA1E}" type="presOf" srcId="{A0520F50-BAD0-4EDA-989F-002FE724AC09}" destId="{C345FC64-4119-4FED-BA9C-7ED57560DA7C}" srcOrd="0" destOrd="0" presId="urn:microsoft.com/office/officeart/2005/8/layout/orgChart1"/>
    <dgm:cxn modelId="{3424E20E-4673-47AD-BCEE-F8712B1F6F74}" type="presOf" srcId="{2C7D13A9-6D4A-4AE7-BBB3-111DD1A5A130}" destId="{8B45A651-A3E8-495B-9670-4A1C0A04629A}" srcOrd="0" destOrd="0" presId="urn:microsoft.com/office/officeart/2005/8/layout/orgChart1"/>
    <dgm:cxn modelId="{2BDEF6C8-952D-49FD-957D-DBD478DA7B1A}" type="presOf" srcId="{7C21DEC7-FC30-4ECF-9410-98D5BDB21756}" destId="{E42698D7-7F1E-4D9D-93C5-AE40A56F871D}" srcOrd="1" destOrd="0" presId="urn:microsoft.com/office/officeart/2005/8/layout/orgChart1"/>
    <dgm:cxn modelId="{EE86DB42-0BEE-422F-914A-DDA6DA94DAA1}" srcId="{C826D54D-96D5-4F86-B4E9-EF6DB13FA5D0}" destId="{C333EE92-C6B0-426A-8D8C-B6CA062DCF71}" srcOrd="3" destOrd="0" parTransId="{C2AF4B56-8817-4427-82D6-7A6E66AD232E}" sibTransId="{7DA43880-5E9E-4254-80B5-4404BA9824CD}"/>
    <dgm:cxn modelId="{D438637A-C070-417F-A790-F1C3AB6EB7F8}" srcId="{4B08CD8B-D370-4395-8DC1-C99FE865DDF4}" destId="{C826D54D-96D5-4F86-B4E9-EF6DB13FA5D0}" srcOrd="1" destOrd="0" parTransId="{2B440287-7E86-42E7-926D-10E0915AF7A5}" sibTransId="{A2BF491C-A216-46BF-8F06-22DF00022FD7}"/>
    <dgm:cxn modelId="{7109AAD6-FFD8-41A2-9311-3B63FE220137}" type="presOf" srcId="{119BA91A-96AC-4877-AFFF-9946C78AC181}" destId="{CBDEB954-A348-4967-9A30-FB920CE037DE}" srcOrd="0" destOrd="0" presId="urn:microsoft.com/office/officeart/2005/8/layout/orgChart1"/>
    <dgm:cxn modelId="{95C63E6A-B6BC-4C35-8FCB-45F4486E171A}" srcId="{FD11351A-1449-4194-B84F-751ADA3B9E56}" destId="{240E6E2E-2E61-4342-91FE-648B5727B0F7}" srcOrd="1" destOrd="0" parTransId="{04656338-BA07-4C4B-BD2F-BE46677A46C7}" sibTransId="{0D64EE86-A9BE-4612-AA79-EBFB62A9A91C}"/>
    <dgm:cxn modelId="{5793EFAF-6536-4F87-AAE3-DCD816806786}" type="presOf" srcId="{F87A31BB-6D77-4AD1-B159-4D6D03E5083B}" destId="{33295A52-BFF2-45C8-8733-1AD675BD54F5}" srcOrd="0" destOrd="0" presId="urn:microsoft.com/office/officeart/2005/8/layout/orgChart1"/>
    <dgm:cxn modelId="{F26A7F61-75BC-4DBE-902E-46DEBC385864}" type="presOf" srcId="{85B00607-31AF-4F58-8489-DBF27C3CF2CE}" destId="{4584E2B7-5B33-44BD-9F58-02E9BF1E0D7E}" srcOrd="0" destOrd="0" presId="urn:microsoft.com/office/officeart/2005/8/layout/orgChart1"/>
    <dgm:cxn modelId="{AAFC8043-B963-4E54-B8F1-E147F436DDF0}" type="presOf" srcId="{EF276EC9-F559-4BC5-9538-CA3FC1080EEA}" destId="{6B03B181-201C-4669-99E7-8492F5CD245E}" srcOrd="1" destOrd="0" presId="urn:microsoft.com/office/officeart/2005/8/layout/orgChart1"/>
    <dgm:cxn modelId="{A3FEB78D-89FC-405A-B09C-85155FE5B3A7}" type="presOf" srcId="{E4E80FD3-A16B-4F4C-A8D9-ADB043FC9204}" destId="{61F7C3F6-45B5-4209-B1C1-B07708B7F105}" srcOrd="0" destOrd="0" presId="urn:microsoft.com/office/officeart/2005/8/layout/orgChart1"/>
    <dgm:cxn modelId="{CB9CD971-AC13-4C7B-8A9F-6DF755A0F50C}" type="presOf" srcId="{2F283B66-813B-40CB-953F-48B64094FCF8}" destId="{5062191D-33DC-40C6-A2DB-61B097E58A00}" srcOrd="0" destOrd="0" presId="urn:microsoft.com/office/officeart/2005/8/layout/orgChart1"/>
    <dgm:cxn modelId="{B0B700D5-3946-4D36-8E36-A6EDB731644E}" type="presOf" srcId="{9BC70DCC-362D-4C52-9FC8-508A803DD72C}" destId="{8B2190AA-B14C-4F12-98C6-7CDFCAEF9E6B}" srcOrd="1" destOrd="0" presId="urn:microsoft.com/office/officeart/2005/8/layout/orgChart1"/>
    <dgm:cxn modelId="{DCE6C10B-4E51-40CB-9108-DB7E94DDF0A5}" type="presOf" srcId="{BB58B85B-DE5A-4CAE-A393-BC5B4B088EDF}" destId="{E6C35105-9B4A-44F1-A9D4-D60ABF4A8D6E}" srcOrd="0" destOrd="0" presId="urn:microsoft.com/office/officeart/2005/8/layout/orgChart1"/>
    <dgm:cxn modelId="{C3E77E12-3D5E-4218-8342-9C29B34F07FE}" type="presOf" srcId="{60B1A546-D02F-4C42-B1E6-A15336D6713F}" destId="{3B1E5482-710B-4AD4-9C86-70971E3EADDE}" srcOrd="0" destOrd="0" presId="urn:microsoft.com/office/officeart/2005/8/layout/orgChart1"/>
    <dgm:cxn modelId="{3B929599-72C1-475B-BAFB-DBCEAE118D2B}" type="presOf" srcId="{FD11351A-1449-4194-B84F-751ADA3B9E56}" destId="{CBB07E8B-51F0-41C8-A030-7500D6966799}" srcOrd="0" destOrd="0" presId="urn:microsoft.com/office/officeart/2005/8/layout/orgChart1"/>
    <dgm:cxn modelId="{69B8910D-72D9-42D7-8EF8-F609DA0E4DE2}" type="presOf" srcId="{36ADAE74-74D7-4415-888F-44E679C933CA}" destId="{6792524C-5BFF-4E79-AC3A-7486DC3C7F9E}" srcOrd="0" destOrd="0" presId="urn:microsoft.com/office/officeart/2005/8/layout/orgChart1"/>
    <dgm:cxn modelId="{03C96B55-C862-4CF7-B4F9-BAB1864832A0}" type="presOf" srcId="{68FDBFAD-2675-42AE-821A-C01AD3D3DDCC}" destId="{99B54764-F403-4312-9ACB-49A28A8F964A}" srcOrd="0" destOrd="0" presId="urn:microsoft.com/office/officeart/2005/8/layout/orgChart1"/>
    <dgm:cxn modelId="{B3EF53BD-520E-4B6B-876A-A078D1E3A84C}" srcId="{17535814-BCC7-4602-A4D5-E25E6460B3D5}" destId="{0FF3C385-3585-4454-8CFD-E55F438F77C7}" srcOrd="2" destOrd="0" parTransId="{E80E0FFE-ABDB-419C-86C3-111C3CA7A98A}" sibTransId="{556FA64E-6AA4-49D0-8637-3B64E6D1F424}"/>
    <dgm:cxn modelId="{CC2BA932-BC77-4D72-B026-446140DD34FB}" type="presOf" srcId="{B402AD7C-787D-486C-8FA7-DDD8EE436EB5}" destId="{C30C229A-D113-4773-8569-2801FD2C3AE4}" srcOrd="1" destOrd="0" presId="urn:microsoft.com/office/officeart/2005/8/layout/orgChart1"/>
    <dgm:cxn modelId="{1E28EB82-0007-4456-8CBD-E25D85750A3A}" srcId="{CC1B0B5D-C0CA-48A6-9953-D31F0A191DFF}" destId="{62255758-DE11-425C-944E-BBFEEC7AF7AD}" srcOrd="3" destOrd="0" parTransId="{FE343FCF-B368-47EE-BD7D-B20FEF51579A}" sibTransId="{B18EFCF1-07D4-4748-BFF3-BF0710EC8401}"/>
    <dgm:cxn modelId="{34E7D897-1653-4A50-A44C-1AFC48B29851}" type="presOf" srcId="{5765D778-5A29-4291-9A98-288B9603659B}" destId="{62AA6866-79ED-444A-9FF3-68A261F2DC23}" srcOrd="0" destOrd="0" presId="urn:microsoft.com/office/officeart/2005/8/layout/orgChart1"/>
    <dgm:cxn modelId="{7CC1BB1A-84CB-4B23-B104-08EBFA0F4773}" type="presOf" srcId="{1060053A-B9C9-4FB0-8C7F-E779CF2DB511}" destId="{F6A545FE-D2B8-4A35-8530-A9A6A2D192FC}" srcOrd="1" destOrd="0" presId="urn:microsoft.com/office/officeart/2005/8/layout/orgChart1"/>
    <dgm:cxn modelId="{5C790240-09D2-4217-98CE-4E3654EEB149}" type="presOf" srcId="{21D3A9A9-21B6-4D10-9535-2BAAE03803C4}" destId="{AF591507-F1F2-4CD5-BA41-03ACDA60DBA8}" srcOrd="0" destOrd="0" presId="urn:microsoft.com/office/officeart/2005/8/layout/orgChart1"/>
    <dgm:cxn modelId="{5C6E1662-AFA0-4B8F-9EB7-57A15D77A6C7}" type="presOf" srcId="{2F283B66-813B-40CB-953F-48B64094FCF8}" destId="{0AB19A78-DFAF-48DD-83E4-967090A5441D}" srcOrd="1" destOrd="0" presId="urn:microsoft.com/office/officeart/2005/8/layout/orgChart1"/>
    <dgm:cxn modelId="{58A87501-1545-4568-9F8E-37676042E4B4}" type="presOf" srcId="{754B14D4-B75B-4E7D-9370-F0BDF24062CD}" destId="{4C996128-B4DE-4541-AB89-F987D29FD641}" srcOrd="0" destOrd="0" presId="urn:microsoft.com/office/officeart/2005/8/layout/orgChart1"/>
    <dgm:cxn modelId="{02B1B68C-D5BF-4C17-80A4-D5C14D003848}" type="presOf" srcId="{7E0F18ED-7D4C-41F7-8BC4-5BA1778AC0C4}" destId="{E234790B-89F0-4AFD-8AA7-9DF0A2721571}" srcOrd="0" destOrd="0" presId="urn:microsoft.com/office/officeart/2005/8/layout/orgChart1"/>
    <dgm:cxn modelId="{E9BDC1C6-0A80-4B82-8822-7F2E4054B9C9}" srcId="{A0520F50-BAD0-4EDA-989F-002FE724AC09}" destId="{800AC548-6DA3-4F47-96E3-8527B45B2503}" srcOrd="3" destOrd="0" parTransId="{D9536E50-C9B4-492D-A8FE-34B0EF319CF1}" sibTransId="{4FF4A0E3-1A98-46FB-8122-C2E3DAC78636}"/>
    <dgm:cxn modelId="{6D5E858B-8728-4CFD-9460-0DE23F33ED7E}" type="presOf" srcId="{4A5E7ADC-7A5F-45A0-B60D-EF1DE4D985E2}" destId="{86FDD839-7BE5-4E17-8C9F-2AF328210AD2}" srcOrd="0" destOrd="0" presId="urn:microsoft.com/office/officeart/2005/8/layout/orgChart1"/>
    <dgm:cxn modelId="{F0BA7411-939A-4A44-A9FA-4961346B406D}" type="presOf" srcId="{A5DCD228-EBAF-44F8-9494-F13D47A45154}" destId="{CBB1BFDC-83A9-40AB-BB7F-9A95E047129F}" srcOrd="0" destOrd="0" presId="urn:microsoft.com/office/officeart/2005/8/layout/orgChart1"/>
    <dgm:cxn modelId="{79E02890-ACE0-429D-B374-8542540C0757}" srcId="{800AC548-6DA3-4F47-96E3-8527B45B2503}" destId="{1134FDE9-7EA6-499C-B80B-D9AFBC769547}" srcOrd="0" destOrd="0" parTransId="{82D7E999-EEAD-4AFA-8B0B-1A6F7DDFB4A3}" sibTransId="{9805F73B-78FD-44BB-A869-C5F05540A0C7}"/>
    <dgm:cxn modelId="{B19FB60B-A443-4025-BC6E-315B0B9CED43}" type="presOf" srcId="{E80E0FFE-ABDB-419C-86C3-111C3CA7A98A}" destId="{939EACA0-CC11-4757-A1BE-112CF79D4A5D}" srcOrd="0" destOrd="0" presId="urn:microsoft.com/office/officeart/2005/8/layout/orgChart1"/>
    <dgm:cxn modelId="{176DA8CA-88C0-4B17-9F25-85379C6FA942}" type="presOf" srcId="{C826D54D-96D5-4F86-B4E9-EF6DB13FA5D0}" destId="{AB4924FA-0215-4195-8DD0-22894E0B1B30}" srcOrd="1" destOrd="0" presId="urn:microsoft.com/office/officeart/2005/8/layout/orgChart1"/>
    <dgm:cxn modelId="{9004DE1A-020E-40DD-BD7B-05F0721A6177}" type="presOf" srcId="{0FF3C385-3585-4454-8CFD-E55F438F77C7}" destId="{27B6786A-BBC6-48E5-8CAD-2B4402F33DA9}" srcOrd="0" destOrd="0" presId="urn:microsoft.com/office/officeart/2005/8/layout/orgChart1"/>
    <dgm:cxn modelId="{A2379053-5BD5-4F0E-B64D-4085CB2E5AC2}" type="presOf" srcId="{6D2D2D5C-429D-438D-80F5-747E9998CDDD}" destId="{EFDEFC8E-1BEC-4553-9838-5FF903975E75}" srcOrd="0" destOrd="0" presId="urn:microsoft.com/office/officeart/2005/8/layout/orgChart1"/>
    <dgm:cxn modelId="{85A63E9C-F27D-4E90-B1C2-57337C46843C}" type="presOf" srcId="{BBA40904-A5CD-4D64-A23D-512300E727C4}" destId="{2FBB31D2-A4EC-4D59-B1C2-575C6A6F9A7F}" srcOrd="0" destOrd="0" presId="urn:microsoft.com/office/officeart/2005/8/layout/orgChart1"/>
    <dgm:cxn modelId="{C42B4870-4AB1-49D5-8D99-696ED70ED1ED}" type="presOf" srcId="{62255758-DE11-425C-944E-BBFEEC7AF7AD}" destId="{7150EB0A-6D2B-478D-A88F-5D4FF59CCDA8}" srcOrd="1" destOrd="0" presId="urn:microsoft.com/office/officeart/2005/8/layout/orgChart1"/>
    <dgm:cxn modelId="{3D1DEC6A-242A-423C-B7F9-9122A8CDC17C}" type="presOf" srcId="{FEFCD1AF-2FEF-4CC8-B308-80588D50CC9B}" destId="{BC909DD2-3B21-499F-94D5-C45A6A501971}" srcOrd="0" destOrd="0" presId="urn:microsoft.com/office/officeart/2005/8/layout/orgChart1"/>
    <dgm:cxn modelId="{E349E7FF-FCEE-437E-A408-43D491FACC47}" type="presOf" srcId="{9BC70DCC-362D-4C52-9FC8-508A803DD72C}" destId="{66FD1031-5AC8-49FC-B379-96BFECF3E685}" srcOrd="0" destOrd="0" presId="urn:microsoft.com/office/officeart/2005/8/layout/orgChart1"/>
    <dgm:cxn modelId="{1FE1639E-ECB9-4109-8056-BACF92A9E4DE}" type="presOf" srcId="{EF276EC9-F559-4BC5-9538-CA3FC1080EEA}" destId="{C01B7069-28F6-4D30-9340-B09F9D0402C8}" srcOrd="0" destOrd="0" presId="urn:microsoft.com/office/officeart/2005/8/layout/orgChart1"/>
    <dgm:cxn modelId="{EBAD96DF-5B9A-49D5-94E6-3161A402A18A}" type="presOf" srcId="{92D15AF7-A700-47B1-B347-E9C4BFB164D1}" destId="{2CD6A169-8E9A-4F68-94EF-A52204099CAD}" srcOrd="0" destOrd="0" presId="urn:microsoft.com/office/officeart/2005/8/layout/orgChart1"/>
    <dgm:cxn modelId="{64925576-7D01-4E5D-A333-D3CBB0433347}" type="presOf" srcId="{148AB7DD-309D-4DC1-878A-5717CEFFEA6B}" destId="{DBA9EE9D-5958-4089-8293-9198756D0EC2}" srcOrd="1" destOrd="0" presId="urn:microsoft.com/office/officeart/2005/8/layout/orgChart1"/>
    <dgm:cxn modelId="{808F0751-F2B0-4763-AF51-8F000BAE23D1}" type="presOf" srcId="{240E6E2E-2E61-4342-91FE-648B5727B0F7}" destId="{562277FF-1C9A-43E5-9619-8F643676B552}" srcOrd="0" destOrd="0" presId="urn:microsoft.com/office/officeart/2005/8/layout/orgChart1"/>
    <dgm:cxn modelId="{30A004B9-2059-46E8-84B6-1C5D4AE05700}" type="presOf" srcId="{45DA0EB9-6397-47F3-BF61-1E9A552D1B0E}" destId="{5048F937-7E9B-44E5-B3D0-DE0299FD33DB}" srcOrd="0" destOrd="0" presId="urn:microsoft.com/office/officeart/2005/8/layout/orgChart1"/>
    <dgm:cxn modelId="{60DDB5D8-54F4-4716-9CD7-B5FDB844E59A}" type="presOf" srcId="{B5A22313-F95F-478B-AF2F-488EEAADF289}" destId="{F968F2E7-F307-4138-8713-DE0258EE6E35}" srcOrd="0" destOrd="0" presId="urn:microsoft.com/office/officeart/2005/8/layout/orgChart1"/>
    <dgm:cxn modelId="{39D203C3-AEF8-4E2E-8A65-4F136E57D0EC}" type="presParOf" srcId="{CBB1BFDC-83A9-40AB-BB7F-9A95E047129F}" destId="{1D6518F6-B01F-458A-9FFE-4858C75D2FF1}" srcOrd="0" destOrd="0" presId="urn:microsoft.com/office/officeart/2005/8/layout/orgChart1"/>
    <dgm:cxn modelId="{EA16AFE3-5118-455F-AC34-CF6DDEFD68C1}" type="presParOf" srcId="{1D6518F6-B01F-458A-9FFE-4858C75D2FF1}" destId="{0D1CCB67-F73E-467A-8CFC-BC541F98FC1E}" srcOrd="0" destOrd="0" presId="urn:microsoft.com/office/officeart/2005/8/layout/orgChart1"/>
    <dgm:cxn modelId="{0A5ADDA1-B9D7-497E-AEF8-088A933B8FFB}" type="presParOf" srcId="{0D1CCB67-F73E-467A-8CFC-BC541F98FC1E}" destId="{34C48B67-CE3D-4CFA-93E0-85F248DF0AEE}" srcOrd="0" destOrd="0" presId="urn:microsoft.com/office/officeart/2005/8/layout/orgChart1"/>
    <dgm:cxn modelId="{56C4DA46-B9CF-4A56-ADE1-9E6983C2188D}" type="presParOf" srcId="{0D1CCB67-F73E-467A-8CFC-BC541F98FC1E}" destId="{83473F11-D735-464D-97F7-DAF165E1842D}" srcOrd="1" destOrd="0" presId="urn:microsoft.com/office/officeart/2005/8/layout/orgChart1"/>
    <dgm:cxn modelId="{9CDEFA11-FB1A-445D-9627-35867591BAB9}" type="presParOf" srcId="{1D6518F6-B01F-458A-9FFE-4858C75D2FF1}" destId="{F6050401-AB26-49E5-BA4C-5367FF90B2A5}" srcOrd="1" destOrd="0" presId="urn:microsoft.com/office/officeart/2005/8/layout/orgChart1"/>
    <dgm:cxn modelId="{75F71223-5C33-4F97-BEB6-741D29C8E7D2}" type="presParOf" srcId="{F6050401-AB26-49E5-BA4C-5367FF90B2A5}" destId="{B0BDB44D-D3E3-4BD4-9253-00B16CF7648D}" srcOrd="0" destOrd="0" presId="urn:microsoft.com/office/officeart/2005/8/layout/orgChart1"/>
    <dgm:cxn modelId="{330A0B74-C806-4E61-AA4E-C20404DA5A6D}" type="presParOf" srcId="{F6050401-AB26-49E5-BA4C-5367FF90B2A5}" destId="{F691BA9A-AD05-4FB3-9FF0-AF2D4FB95053}" srcOrd="1" destOrd="0" presId="urn:microsoft.com/office/officeart/2005/8/layout/orgChart1"/>
    <dgm:cxn modelId="{F0EFBA75-0BE6-46FC-8DDC-701AA51B276A}" type="presParOf" srcId="{F691BA9A-AD05-4FB3-9FF0-AF2D4FB95053}" destId="{007FB6BE-A9A3-4059-B849-EBCA1DEAEC1A}" srcOrd="0" destOrd="0" presId="urn:microsoft.com/office/officeart/2005/8/layout/orgChart1"/>
    <dgm:cxn modelId="{97C6927A-74C7-44D4-AB8C-55A6D1CA8EAD}" type="presParOf" srcId="{007FB6BE-A9A3-4059-B849-EBCA1DEAEC1A}" destId="{C345FC64-4119-4FED-BA9C-7ED57560DA7C}" srcOrd="0" destOrd="0" presId="urn:microsoft.com/office/officeart/2005/8/layout/orgChart1"/>
    <dgm:cxn modelId="{02D7D10F-691B-40C1-A80B-2A0A99240F54}" type="presParOf" srcId="{007FB6BE-A9A3-4059-B849-EBCA1DEAEC1A}" destId="{DA2FC43D-8826-425D-96DF-7C4606A55FC4}" srcOrd="1" destOrd="0" presId="urn:microsoft.com/office/officeart/2005/8/layout/orgChart1"/>
    <dgm:cxn modelId="{E9D1F363-5A1D-4A15-AC41-6FE03F67AC9F}" type="presParOf" srcId="{F691BA9A-AD05-4FB3-9FF0-AF2D4FB95053}" destId="{130B444C-9F9E-4274-98B5-9ED8359AB104}" srcOrd="1" destOrd="0" presId="urn:microsoft.com/office/officeart/2005/8/layout/orgChart1"/>
    <dgm:cxn modelId="{35F78942-36CE-4898-AC4A-69E507DA9647}" type="presParOf" srcId="{130B444C-9F9E-4274-98B5-9ED8359AB104}" destId="{C8E2C391-4221-489B-95FC-0AD0DE35DBA2}" srcOrd="0" destOrd="0" presId="urn:microsoft.com/office/officeart/2005/8/layout/orgChart1"/>
    <dgm:cxn modelId="{4DB4CB0B-795C-4380-99EC-86C578FA03BC}" type="presParOf" srcId="{130B444C-9F9E-4274-98B5-9ED8359AB104}" destId="{18EB0950-697D-4216-A162-6C6B779BA0AD}" srcOrd="1" destOrd="0" presId="urn:microsoft.com/office/officeart/2005/8/layout/orgChart1"/>
    <dgm:cxn modelId="{22BBC64A-05CC-47BF-9ECC-67E89C5FA4A5}" type="presParOf" srcId="{18EB0950-697D-4216-A162-6C6B779BA0AD}" destId="{73ACEBB9-C744-4200-8CA6-FC3DBE54FB2A}" srcOrd="0" destOrd="0" presId="urn:microsoft.com/office/officeart/2005/8/layout/orgChart1"/>
    <dgm:cxn modelId="{51F7B8ED-55BE-4327-945C-41E23A9E7E23}" type="presParOf" srcId="{73ACEBB9-C744-4200-8CA6-FC3DBE54FB2A}" destId="{0C111503-4212-4F29-AB1F-0EAE6FBA8487}" srcOrd="0" destOrd="0" presId="urn:microsoft.com/office/officeart/2005/8/layout/orgChart1"/>
    <dgm:cxn modelId="{0EFD3BB2-DFC0-454E-AA53-E980193D1A6A}" type="presParOf" srcId="{73ACEBB9-C744-4200-8CA6-FC3DBE54FB2A}" destId="{C30C229A-D113-4773-8569-2801FD2C3AE4}" srcOrd="1" destOrd="0" presId="urn:microsoft.com/office/officeart/2005/8/layout/orgChart1"/>
    <dgm:cxn modelId="{2A6D037A-10F6-403A-8BEE-1E7A27705936}" type="presParOf" srcId="{18EB0950-697D-4216-A162-6C6B779BA0AD}" destId="{76F5B3B3-2B3E-4B19-88A5-F0C0098AA7F6}" srcOrd="1" destOrd="0" presId="urn:microsoft.com/office/officeart/2005/8/layout/orgChart1"/>
    <dgm:cxn modelId="{8D4EEE63-D340-4553-AD74-3FD6FB63CAC5}" type="presParOf" srcId="{18EB0950-697D-4216-A162-6C6B779BA0AD}" destId="{B0986863-C2D9-4EE7-9119-989233CAB4BC}" srcOrd="2" destOrd="0" presId="urn:microsoft.com/office/officeart/2005/8/layout/orgChart1"/>
    <dgm:cxn modelId="{F5AEF379-6AC5-4439-8742-643EF4A559D5}" type="presParOf" srcId="{130B444C-9F9E-4274-98B5-9ED8359AB104}" destId="{62AA6866-79ED-444A-9FF3-68A261F2DC23}" srcOrd="2" destOrd="0" presId="urn:microsoft.com/office/officeart/2005/8/layout/orgChart1"/>
    <dgm:cxn modelId="{CFF409D9-7453-4ED4-A460-CD1D81E9BF7D}" type="presParOf" srcId="{130B444C-9F9E-4274-98B5-9ED8359AB104}" destId="{64444CC6-0334-416A-9A6F-CB5B6BF4F43B}" srcOrd="3" destOrd="0" presId="urn:microsoft.com/office/officeart/2005/8/layout/orgChart1"/>
    <dgm:cxn modelId="{09E98E3E-40B0-47FA-B8A7-04B4A5518C3F}" type="presParOf" srcId="{64444CC6-0334-416A-9A6F-CB5B6BF4F43B}" destId="{485DEEE4-5160-4025-811E-E2143FCB76EF}" srcOrd="0" destOrd="0" presId="urn:microsoft.com/office/officeart/2005/8/layout/orgChart1"/>
    <dgm:cxn modelId="{DCB2F9D8-8F32-4BC3-A896-0BA7CBF7FAB2}" type="presParOf" srcId="{485DEEE4-5160-4025-811E-E2143FCB76EF}" destId="{020E326C-6F91-4DAE-9576-A6E9913089C0}" srcOrd="0" destOrd="0" presId="urn:microsoft.com/office/officeart/2005/8/layout/orgChart1"/>
    <dgm:cxn modelId="{F016894F-C852-4F36-AB44-5889A53842BD}" type="presParOf" srcId="{485DEEE4-5160-4025-811E-E2143FCB76EF}" destId="{D2F0B7FE-E422-48E6-A740-D838C636F260}" srcOrd="1" destOrd="0" presId="urn:microsoft.com/office/officeart/2005/8/layout/orgChart1"/>
    <dgm:cxn modelId="{BADCDB1B-B45F-455E-B3FE-FB7E20D11B38}" type="presParOf" srcId="{64444CC6-0334-416A-9A6F-CB5B6BF4F43B}" destId="{8542E2EE-E8E6-4B66-A602-D5EE9AB78D02}" srcOrd="1" destOrd="0" presId="urn:microsoft.com/office/officeart/2005/8/layout/orgChart1"/>
    <dgm:cxn modelId="{2176226D-A770-4D32-9FFA-3EE24B71D5F0}" type="presParOf" srcId="{8542E2EE-E8E6-4B66-A602-D5EE9AB78D02}" destId="{0F343B9F-2CCF-4E32-AB02-09F872CEEC0E}" srcOrd="0" destOrd="0" presId="urn:microsoft.com/office/officeart/2005/8/layout/orgChart1"/>
    <dgm:cxn modelId="{891F5037-6EC5-4309-A92B-A4596562292F}" type="presParOf" srcId="{8542E2EE-E8E6-4B66-A602-D5EE9AB78D02}" destId="{BED28301-4BB8-4747-8D4E-3546FF5B9ED2}" srcOrd="1" destOrd="0" presId="urn:microsoft.com/office/officeart/2005/8/layout/orgChart1"/>
    <dgm:cxn modelId="{C7103F0C-028E-4DF6-8B58-4A9884B09BE4}" type="presParOf" srcId="{BED28301-4BB8-4747-8D4E-3546FF5B9ED2}" destId="{6F6D5F69-0814-4660-AC20-27C8DFD81A0B}" srcOrd="0" destOrd="0" presId="urn:microsoft.com/office/officeart/2005/8/layout/orgChart1"/>
    <dgm:cxn modelId="{985B477F-321E-415E-8357-8E2931560498}" type="presParOf" srcId="{6F6D5F69-0814-4660-AC20-27C8DFD81A0B}" destId="{930C3D98-F394-4794-B84A-006D64BD4D60}" srcOrd="0" destOrd="0" presId="urn:microsoft.com/office/officeart/2005/8/layout/orgChart1"/>
    <dgm:cxn modelId="{E6C3D8F8-3371-4B0C-9F74-748DF4535617}" type="presParOf" srcId="{6F6D5F69-0814-4660-AC20-27C8DFD81A0B}" destId="{81B18C63-FA5E-42B1-AD15-A3216528812F}" srcOrd="1" destOrd="0" presId="urn:microsoft.com/office/officeart/2005/8/layout/orgChart1"/>
    <dgm:cxn modelId="{5AAB5C2A-9CD1-412C-ACF4-295C7E6640A5}" type="presParOf" srcId="{BED28301-4BB8-4747-8D4E-3546FF5B9ED2}" destId="{19333F11-E2B8-4AAC-819C-AAF8FFB5B52F}" srcOrd="1" destOrd="0" presId="urn:microsoft.com/office/officeart/2005/8/layout/orgChart1"/>
    <dgm:cxn modelId="{6E1F7CA5-CA44-43BB-86A0-93DB6035DC07}" type="presParOf" srcId="{BED28301-4BB8-4747-8D4E-3546FF5B9ED2}" destId="{FD65BFF2-B0DB-41C0-8F03-2202DE62DD11}" srcOrd="2" destOrd="0" presId="urn:microsoft.com/office/officeart/2005/8/layout/orgChart1"/>
    <dgm:cxn modelId="{A2C5EC44-AEDB-41C8-BA93-2497DA588A75}" type="presParOf" srcId="{8542E2EE-E8E6-4B66-A602-D5EE9AB78D02}" destId="{3B1E5482-710B-4AD4-9C86-70971E3EADDE}" srcOrd="2" destOrd="0" presId="urn:microsoft.com/office/officeart/2005/8/layout/orgChart1"/>
    <dgm:cxn modelId="{70618692-2DD8-433B-A888-9510AA6F2A80}" type="presParOf" srcId="{8542E2EE-E8E6-4B66-A602-D5EE9AB78D02}" destId="{4563BC15-BBF4-450D-ADE4-5CF8ECACBCBC}" srcOrd="3" destOrd="0" presId="urn:microsoft.com/office/officeart/2005/8/layout/orgChart1"/>
    <dgm:cxn modelId="{9B51C60E-5F48-47CB-807C-73B2810D6015}" type="presParOf" srcId="{4563BC15-BBF4-450D-ADE4-5CF8ECACBCBC}" destId="{7BA566AE-D82D-4D28-B64D-D34CEDBC2055}" srcOrd="0" destOrd="0" presId="urn:microsoft.com/office/officeart/2005/8/layout/orgChart1"/>
    <dgm:cxn modelId="{41FE63ED-23F4-4284-B7AD-3C34EBC5E467}" type="presParOf" srcId="{7BA566AE-D82D-4D28-B64D-D34CEDBC2055}" destId="{77B570DE-72D9-4BDE-84C0-A9DBDD03EB76}" srcOrd="0" destOrd="0" presId="urn:microsoft.com/office/officeart/2005/8/layout/orgChart1"/>
    <dgm:cxn modelId="{F14F93DC-2373-46AD-BB7F-655A08E16636}" type="presParOf" srcId="{7BA566AE-D82D-4D28-B64D-D34CEDBC2055}" destId="{F6A545FE-D2B8-4A35-8530-A9A6A2D192FC}" srcOrd="1" destOrd="0" presId="urn:microsoft.com/office/officeart/2005/8/layout/orgChart1"/>
    <dgm:cxn modelId="{F6536080-D4A8-4FF2-BF2D-6C7EAB84C052}" type="presParOf" srcId="{4563BC15-BBF4-450D-ADE4-5CF8ECACBCBC}" destId="{54E561E4-24DE-464A-992E-9AEE2895BEE5}" srcOrd="1" destOrd="0" presId="urn:microsoft.com/office/officeart/2005/8/layout/orgChart1"/>
    <dgm:cxn modelId="{AF341018-0000-40E9-B998-A3CA548052A6}" type="presParOf" srcId="{4563BC15-BBF4-450D-ADE4-5CF8ECACBCBC}" destId="{4AAFAA1F-254D-4660-B26E-D0AC0C096E05}" srcOrd="2" destOrd="0" presId="urn:microsoft.com/office/officeart/2005/8/layout/orgChart1"/>
    <dgm:cxn modelId="{DA60B288-0D1C-4CD2-9E1F-7255F66FEF88}" type="presParOf" srcId="{8542E2EE-E8E6-4B66-A602-D5EE9AB78D02}" destId="{7F5C8377-9D00-4C4B-BAE9-EE74C5F29F8D}" srcOrd="4" destOrd="0" presId="urn:microsoft.com/office/officeart/2005/8/layout/orgChart1"/>
    <dgm:cxn modelId="{B265ED7F-97CA-4484-B7FF-0CC0A2F91D05}" type="presParOf" srcId="{8542E2EE-E8E6-4B66-A602-D5EE9AB78D02}" destId="{DADE53CA-FC0B-4EB5-A0D7-735DD0C87571}" srcOrd="5" destOrd="0" presId="urn:microsoft.com/office/officeart/2005/8/layout/orgChart1"/>
    <dgm:cxn modelId="{2F3D2511-27F2-4A48-BADE-9C51ED9382ED}" type="presParOf" srcId="{DADE53CA-FC0B-4EB5-A0D7-735DD0C87571}" destId="{2B021E39-2E46-4250-AFF8-09DE54A73F25}" srcOrd="0" destOrd="0" presId="urn:microsoft.com/office/officeart/2005/8/layout/orgChart1"/>
    <dgm:cxn modelId="{738FA65C-FBDF-45B9-A4B3-8E6C9CD430DE}" type="presParOf" srcId="{2B021E39-2E46-4250-AFF8-09DE54A73F25}" destId="{75A3DE0A-5384-43E9-BC01-C0272714218B}" srcOrd="0" destOrd="0" presId="urn:microsoft.com/office/officeart/2005/8/layout/orgChart1"/>
    <dgm:cxn modelId="{9B6DB506-D3DE-4197-B271-EABCD6C7B85D}" type="presParOf" srcId="{2B021E39-2E46-4250-AFF8-09DE54A73F25}" destId="{8C5F9C54-3339-4E14-B03A-A58F1CA6F4EF}" srcOrd="1" destOrd="0" presId="urn:microsoft.com/office/officeart/2005/8/layout/orgChart1"/>
    <dgm:cxn modelId="{443C8B62-2972-42FF-85B2-A3D6132DC146}" type="presParOf" srcId="{DADE53CA-FC0B-4EB5-A0D7-735DD0C87571}" destId="{46D4CE8B-DF34-4725-B351-D970EA20385E}" srcOrd="1" destOrd="0" presId="urn:microsoft.com/office/officeart/2005/8/layout/orgChart1"/>
    <dgm:cxn modelId="{8F606475-98F4-4CBD-8D09-80534513E726}" type="presParOf" srcId="{DADE53CA-FC0B-4EB5-A0D7-735DD0C87571}" destId="{9BEA7F27-35C7-47CD-AD87-D794D1BE944A}" srcOrd="2" destOrd="0" presId="urn:microsoft.com/office/officeart/2005/8/layout/orgChart1"/>
    <dgm:cxn modelId="{848F8CAA-3115-4FCB-8CDD-724C0FD76270}" type="presParOf" srcId="{8542E2EE-E8E6-4B66-A602-D5EE9AB78D02}" destId="{D42C1C51-24A4-402B-BB91-58362A2D6950}" srcOrd="6" destOrd="0" presId="urn:microsoft.com/office/officeart/2005/8/layout/orgChart1"/>
    <dgm:cxn modelId="{716056AE-0BC4-4D93-80EE-116F48091DCF}" type="presParOf" srcId="{8542E2EE-E8E6-4B66-A602-D5EE9AB78D02}" destId="{F8AF20AD-84BF-481C-840D-7AE161DCEA06}" srcOrd="7" destOrd="0" presId="urn:microsoft.com/office/officeart/2005/8/layout/orgChart1"/>
    <dgm:cxn modelId="{7B1C908B-A894-4F86-B9AB-4C3B2097FD4C}" type="presParOf" srcId="{F8AF20AD-84BF-481C-840D-7AE161DCEA06}" destId="{04ACF6E8-FB6A-4EDB-A0EC-934E0C31BEA0}" srcOrd="0" destOrd="0" presId="urn:microsoft.com/office/officeart/2005/8/layout/orgChart1"/>
    <dgm:cxn modelId="{02EEBFD3-647D-4D26-B64D-919E3ECFB18F}" type="presParOf" srcId="{04ACF6E8-FB6A-4EDB-A0EC-934E0C31BEA0}" destId="{B8303B8D-8EE9-456C-9057-F3DBB227F776}" srcOrd="0" destOrd="0" presId="urn:microsoft.com/office/officeart/2005/8/layout/orgChart1"/>
    <dgm:cxn modelId="{E02CEDCF-FE57-4E89-B7DE-895901C06E84}" type="presParOf" srcId="{04ACF6E8-FB6A-4EDB-A0EC-934E0C31BEA0}" destId="{7150EB0A-6D2B-478D-A88F-5D4FF59CCDA8}" srcOrd="1" destOrd="0" presId="urn:microsoft.com/office/officeart/2005/8/layout/orgChart1"/>
    <dgm:cxn modelId="{1561D10E-E6C3-4F10-88C6-FA6E8756F304}" type="presParOf" srcId="{F8AF20AD-84BF-481C-840D-7AE161DCEA06}" destId="{A215CD02-8914-4AD9-931C-3D0E63BCC231}" srcOrd="1" destOrd="0" presId="urn:microsoft.com/office/officeart/2005/8/layout/orgChart1"/>
    <dgm:cxn modelId="{0429E507-D514-4EAF-9DEC-A305E1E2B5EE}" type="presParOf" srcId="{F8AF20AD-84BF-481C-840D-7AE161DCEA06}" destId="{ECBC1145-28BD-4F2F-A549-832FE41923C6}" srcOrd="2" destOrd="0" presId="urn:microsoft.com/office/officeart/2005/8/layout/orgChart1"/>
    <dgm:cxn modelId="{64DF0DE0-5C40-4AAC-A017-F8FC0CC64433}" type="presParOf" srcId="{8542E2EE-E8E6-4B66-A602-D5EE9AB78D02}" destId="{21405F08-ED13-4F9C-95E6-05FBFBDE7958}" srcOrd="8" destOrd="0" presId="urn:microsoft.com/office/officeart/2005/8/layout/orgChart1"/>
    <dgm:cxn modelId="{6E341440-C782-486B-8BA7-CC72754A42CB}" type="presParOf" srcId="{8542E2EE-E8E6-4B66-A602-D5EE9AB78D02}" destId="{75C60C69-F8E6-4947-A956-15D801B40072}" srcOrd="9" destOrd="0" presId="urn:microsoft.com/office/officeart/2005/8/layout/orgChart1"/>
    <dgm:cxn modelId="{7DEAA68C-A61A-4C79-9A43-52C0574DB8EE}" type="presParOf" srcId="{75C60C69-F8E6-4947-A956-15D801B40072}" destId="{2BF65A78-91AA-498B-B8B8-106F97CF8A84}" srcOrd="0" destOrd="0" presId="urn:microsoft.com/office/officeart/2005/8/layout/orgChart1"/>
    <dgm:cxn modelId="{F9A23946-9518-4710-856F-99EB38F221D7}" type="presParOf" srcId="{2BF65A78-91AA-498B-B8B8-106F97CF8A84}" destId="{E6C35105-9B4A-44F1-A9D4-D60ABF4A8D6E}" srcOrd="0" destOrd="0" presId="urn:microsoft.com/office/officeart/2005/8/layout/orgChart1"/>
    <dgm:cxn modelId="{6752BE5D-AE39-4C99-B1C7-FCC7EC6192F9}" type="presParOf" srcId="{2BF65A78-91AA-498B-B8B8-106F97CF8A84}" destId="{50724234-B57D-499E-95B5-C838B3C6B769}" srcOrd="1" destOrd="0" presId="urn:microsoft.com/office/officeart/2005/8/layout/orgChart1"/>
    <dgm:cxn modelId="{B3909FEB-6E19-4135-BEFA-079C38C551E1}" type="presParOf" srcId="{75C60C69-F8E6-4947-A956-15D801B40072}" destId="{B8E22AFB-FB32-49A5-80EE-70EB95B13770}" srcOrd="1" destOrd="0" presId="urn:microsoft.com/office/officeart/2005/8/layout/orgChart1"/>
    <dgm:cxn modelId="{0EFA4E0B-58DC-4FAE-B106-0BBE5DDACB97}" type="presParOf" srcId="{75C60C69-F8E6-4947-A956-15D801B40072}" destId="{5583EB0A-4F71-495D-8AD0-5F7FBBBEA47F}" srcOrd="2" destOrd="0" presId="urn:microsoft.com/office/officeart/2005/8/layout/orgChart1"/>
    <dgm:cxn modelId="{FDCCD19D-36B6-44B7-B378-23F4D1E82466}" type="presParOf" srcId="{8542E2EE-E8E6-4B66-A602-D5EE9AB78D02}" destId="{AF591507-F1F2-4CD5-BA41-03ACDA60DBA8}" srcOrd="10" destOrd="0" presId="urn:microsoft.com/office/officeart/2005/8/layout/orgChart1"/>
    <dgm:cxn modelId="{A5DD2E6E-FE2C-4915-AE71-BFF26CD6D67F}" type="presParOf" srcId="{8542E2EE-E8E6-4B66-A602-D5EE9AB78D02}" destId="{B09FC79A-252A-48DB-B932-0CD693BBF573}" srcOrd="11" destOrd="0" presId="urn:microsoft.com/office/officeart/2005/8/layout/orgChart1"/>
    <dgm:cxn modelId="{29303C80-A233-4896-ABD9-751B3497B282}" type="presParOf" srcId="{B09FC79A-252A-48DB-B932-0CD693BBF573}" destId="{292667C6-4ADF-43E8-BDED-B8346DCDD409}" srcOrd="0" destOrd="0" presId="urn:microsoft.com/office/officeart/2005/8/layout/orgChart1"/>
    <dgm:cxn modelId="{1FB6057C-B6B8-4F90-9B68-47DC4AA00F3D}" type="presParOf" srcId="{292667C6-4ADF-43E8-BDED-B8346DCDD409}" destId="{0C490F33-4F8F-4FE5-AA8B-1C69816DB220}" srcOrd="0" destOrd="0" presId="urn:microsoft.com/office/officeart/2005/8/layout/orgChart1"/>
    <dgm:cxn modelId="{B9C0A98D-15F4-455A-9F24-048A59B0F7C6}" type="presParOf" srcId="{292667C6-4ADF-43E8-BDED-B8346DCDD409}" destId="{F2C7B160-C983-4DB0-952E-260620234855}" srcOrd="1" destOrd="0" presId="urn:microsoft.com/office/officeart/2005/8/layout/orgChart1"/>
    <dgm:cxn modelId="{C02D5081-BFBF-4ECF-BC44-BE65E79FA3FE}" type="presParOf" srcId="{B09FC79A-252A-48DB-B932-0CD693BBF573}" destId="{63071B79-48E9-4F11-84AA-C4F74E258E46}" srcOrd="1" destOrd="0" presId="urn:microsoft.com/office/officeart/2005/8/layout/orgChart1"/>
    <dgm:cxn modelId="{4344B5A9-287D-4491-9F99-8C7FD6C657E1}" type="presParOf" srcId="{B09FC79A-252A-48DB-B932-0CD693BBF573}" destId="{F7EAC472-768C-46A3-AFF5-47E9CAC2F227}" srcOrd="2" destOrd="0" presId="urn:microsoft.com/office/officeart/2005/8/layout/orgChart1"/>
    <dgm:cxn modelId="{52D22669-BACE-40E3-B528-1BFE9E94E5B8}" type="presParOf" srcId="{64444CC6-0334-416A-9A6F-CB5B6BF4F43B}" destId="{A2732467-812D-4004-933A-FE8BF1B2445A}" srcOrd="2" destOrd="0" presId="urn:microsoft.com/office/officeart/2005/8/layout/orgChart1"/>
    <dgm:cxn modelId="{A70B8C0C-8F68-4F61-A4FA-1E337347BFA5}" type="presParOf" srcId="{130B444C-9F9E-4274-98B5-9ED8359AB104}" destId="{50485A2A-EFD0-4C83-AE07-AE55354996AA}" srcOrd="4" destOrd="0" presId="urn:microsoft.com/office/officeart/2005/8/layout/orgChart1"/>
    <dgm:cxn modelId="{3B595FFB-53EA-4D32-9F8C-4F1F996384E0}" type="presParOf" srcId="{130B444C-9F9E-4274-98B5-9ED8359AB104}" destId="{A6C215E4-C5D0-4199-AFB3-55373D6546C7}" srcOrd="5" destOrd="0" presId="urn:microsoft.com/office/officeart/2005/8/layout/orgChart1"/>
    <dgm:cxn modelId="{746DC261-2ADB-47AC-A26D-F584D8C171F5}" type="presParOf" srcId="{A6C215E4-C5D0-4199-AFB3-55373D6546C7}" destId="{F7D23FEA-FA02-4925-A946-54AEA20C9F1D}" srcOrd="0" destOrd="0" presId="urn:microsoft.com/office/officeart/2005/8/layout/orgChart1"/>
    <dgm:cxn modelId="{4E267DC9-7127-44BE-9731-800E5E84D903}" type="presParOf" srcId="{F7D23FEA-FA02-4925-A946-54AEA20C9F1D}" destId="{62DBFBB4-59EA-4125-93E2-D1707A44FB95}" srcOrd="0" destOrd="0" presId="urn:microsoft.com/office/officeart/2005/8/layout/orgChart1"/>
    <dgm:cxn modelId="{63824BF7-A39F-4E16-AFDB-B94096AF1594}" type="presParOf" srcId="{F7D23FEA-FA02-4925-A946-54AEA20C9F1D}" destId="{21FD779D-4DB9-4534-B216-A053C7514C51}" srcOrd="1" destOrd="0" presId="urn:microsoft.com/office/officeart/2005/8/layout/orgChart1"/>
    <dgm:cxn modelId="{BAA1620C-31FB-4D87-BF50-01D2AEA3D61B}" type="presParOf" srcId="{A6C215E4-C5D0-4199-AFB3-55373D6546C7}" destId="{B4158763-F2A4-4E82-892E-29C25F895EF4}" srcOrd="1" destOrd="0" presId="urn:microsoft.com/office/officeart/2005/8/layout/orgChart1"/>
    <dgm:cxn modelId="{57490357-E25E-48DB-A677-1E79B63BA3E6}" type="presParOf" srcId="{B4158763-F2A4-4E82-892E-29C25F895EF4}" destId="{BC909DD2-3B21-499F-94D5-C45A6A501971}" srcOrd="0" destOrd="0" presId="urn:microsoft.com/office/officeart/2005/8/layout/orgChart1"/>
    <dgm:cxn modelId="{3665B035-B2DF-4D3D-ADFE-2F88FAD3BD18}" type="presParOf" srcId="{B4158763-F2A4-4E82-892E-29C25F895EF4}" destId="{77DD158A-7B12-4465-9CF8-69F953BCFBB6}" srcOrd="1" destOrd="0" presId="urn:microsoft.com/office/officeart/2005/8/layout/orgChart1"/>
    <dgm:cxn modelId="{B04FC4C4-659C-4CB6-A8D5-F29975954CC3}" type="presParOf" srcId="{77DD158A-7B12-4465-9CF8-69F953BCFBB6}" destId="{D5A19794-8FF3-41B8-B47E-D2DF7BD87ED9}" srcOrd="0" destOrd="0" presId="urn:microsoft.com/office/officeart/2005/8/layout/orgChart1"/>
    <dgm:cxn modelId="{45B49701-0584-409A-B017-68B884A6AD11}" type="presParOf" srcId="{D5A19794-8FF3-41B8-B47E-D2DF7BD87ED9}" destId="{B033A70B-1CEB-4706-904F-A2D71E1A60C6}" srcOrd="0" destOrd="0" presId="urn:microsoft.com/office/officeart/2005/8/layout/orgChart1"/>
    <dgm:cxn modelId="{1F201B92-3237-438F-AD89-6A2ACCA298D1}" type="presParOf" srcId="{D5A19794-8FF3-41B8-B47E-D2DF7BD87ED9}" destId="{FBD2E844-861E-418F-9F19-26AD3A5E3C95}" srcOrd="1" destOrd="0" presId="urn:microsoft.com/office/officeart/2005/8/layout/orgChart1"/>
    <dgm:cxn modelId="{C2B5CDCF-C3BC-47EC-A635-A59E9923A370}" type="presParOf" srcId="{77DD158A-7B12-4465-9CF8-69F953BCFBB6}" destId="{8FECD926-4678-4E96-884D-ACF807438C07}" srcOrd="1" destOrd="0" presId="urn:microsoft.com/office/officeart/2005/8/layout/orgChart1"/>
    <dgm:cxn modelId="{8B8A73B3-BA75-4516-B9EE-E3AC55531644}" type="presParOf" srcId="{77DD158A-7B12-4465-9CF8-69F953BCFBB6}" destId="{81FAB78C-EC96-474D-BCB8-B2FC792E791E}" srcOrd="2" destOrd="0" presId="urn:microsoft.com/office/officeart/2005/8/layout/orgChart1"/>
    <dgm:cxn modelId="{9BA4F316-8880-4369-92FA-3CEB78A8AD52}" type="presParOf" srcId="{B4158763-F2A4-4E82-892E-29C25F895EF4}" destId="{7F6582FD-2072-48D6-81CA-E49FE352212D}" srcOrd="2" destOrd="0" presId="urn:microsoft.com/office/officeart/2005/8/layout/orgChart1"/>
    <dgm:cxn modelId="{E099B619-CC4E-4D2C-A0BE-E51D410A8D14}" type="presParOf" srcId="{B4158763-F2A4-4E82-892E-29C25F895EF4}" destId="{BC0419FC-684C-438E-8305-6C58523EAA79}" srcOrd="3" destOrd="0" presId="urn:microsoft.com/office/officeart/2005/8/layout/orgChart1"/>
    <dgm:cxn modelId="{2E234F57-D8C1-4A08-A3D8-FE9BC235AA4E}" type="presParOf" srcId="{BC0419FC-684C-438E-8305-6C58523EAA79}" destId="{192DD608-B3E9-4BDA-AD9A-B560CB4D4D7A}" srcOrd="0" destOrd="0" presId="urn:microsoft.com/office/officeart/2005/8/layout/orgChart1"/>
    <dgm:cxn modelId="{A3490BB7-EC0B-4F7F-95D9-F1BA9C0BBBAD}" type="presParOf" srcId="{192DD608-B3E9-4BDA-AD9A-B560CB4D4D7A}" destId="{BCBCF3C7-8D99-4BED-9978-DF7B777955EC}" srcOrd="0" destOrd="0" presId="urn:microsoft.com/office/officeart/2005/8/layout/orgChart1"/>
    <dgm:cxn modelId="{A3FEA9A1-1CAB-4957-A9E8-771CF9732BB8}" type="presParOf" srcId="{192DD608-B3E9-4BDA-AD9A-B560CB4D4D7A}" destId="{77AF4284-9D17-4BBE-B41D-228F655A25C4}" srcOrd="1" destOrd="0" presId="urn:microsoft.com/office/officeart/2005/8/layout/orgChart1"/>
    <dgm:cxn modelId="{1E572AB8-E31B-4D47-BB8A-755101CC05ED}" type="presParOf" srcId="{BC0419FC-684C-438E-8305-6C58523EAA79}" destId="{B75579A4-5B53-4E17-9516-2B8D62DEDBCF}" srcOrd="1" destOrd="0" presId="urn:microsoft.com/office/officeart/2005/8/layout/orgChart1"/>
    <dgm:cxn modelId="{F1830D76-3F77-49A6-89E0-A997C35A7FA5}" type="presParOf" srcId="{BC0419FC-684C-438E-8305-6C58523EAA79}" destId="{7A5906BC-FC48-4FD6-9FC6-06E90A9ECFDB}" srcOrd="2" destOrd="0" presId="urn:microsoft.com/office/officeart/2005/8/layout/orgChart1"/>
    <dgm:cxn modelId="{6471F4C9-30BF-4920-9023-A7AF2BCB39DD}" type="presParOf" srcId="{B4158763-F2A4-4E82-892E-29C25F895EF4}" destId="{939EACA0-CC11-4757-A1BE-112CF79D4A5D}" srcOrd="4" destOrd="0" presId="urn:microsoft.com/office/officeart/2005/8/layout/orgChart1"/>
    <dgm:cxn modelId="{A95E91BC-BF32-4829-858A-33E7EA6C4223}" type="presParOf" srcId="{B4158763-F2A4-4E82-892E-29C25F895EF4}" destId="{43AD47F9-37A5-421B-A271-3DAABDD83E36}" srcOrd="5" destOrd="0" presId="urn:microsoft.com/office/officeart/2005/8/layout/orgChart1"/>
    <dgm:cxn modelId="{66CFEB1A-B7D2-4C4B-A885-59FA73879B8D}" type="presParOf" srcId="{43AD47F9-37A5-421B-A271-3DAABDD83E36}" destId="{7EA1931B-3381-4D33-A218-4499BEB3101E}" srcOrd="0" destOrd="0" presId="urn:microsoft.com/office/officeart/2005/8/layout/orgChart1"/>
    <dgm:cxn modelId="{AB16C657-2204-4DE8-872E-C99A2E8CA811}" type="presParOf" srcId="{7EA1931B-3381-4D33-A218-4499BEB3101E}" destId="{27B6786A-BBC6-48E5-8CAD-2B4402F33DA9}" srcOrd="0" destOrd="0" presId="urn:microsoft.com/office/officeart/2005/8/layout/orgChart1"/>
    <dgm:cxn modelId="{8D1D851E-183F-481E-B854-F2B82EB431CF}" type="presParOf" srcId="{7EA1931B-3381-4D33-A218-4499BEB3101E}" destId="{F68E4034-C08D-4323-B7BD-0BE59F36B3CA}" srcOrd="1" destOrd="0" presId="urn:microsoft.com/office/officeart/2005/8/layout/orgChart1"/>
    <dgm:cxn modelId="{08725450-5B44-44E7-A0A8-E3E12FCE6FD7}" type="presParOf" srcId="{43AD47F9-37A5-421B-A271-3DAABDD83E36}" destId="{DE04BB0A-B8B4-4930-8760-00341217BB7E}" srcOrd="1" destOrd="0" presId="urn:microsoft.com/office/officeart/2005/8/layout/orgChart1"/>
    <dgm:cxn modelId="{7E0DD41F-FB65-4A1A-9A64-0D2744E26BF7}" type="presParOf" srcId="{43AD47F9-37A5-421B-A271-3DAABDD83E36}" destId="{F8F22C92-086A-4F0E-AF4C-8E6013D10730}" srcOrd="2" destOrd="0" presId="urn:microsoft.com/office/officeart/2005/8/layout/orgChart1"/>
    <dgm:cxn modelId="{ABF23862-FD09-4001-8B2C-27CF47446E04}" type="presParOf" srcId="{B4158763-F2A4-4E82-892E-29C25F895EF4}" destId="{0CE1DC4E-AEAC-4280-88AF-B2910E2B5A49}" srcOrd="6" destOrd="0" presId="urn:microsoft.com/office/officeart/2005/8/layout/orgChart1"/>
    <dgm:cxn modelId="{05738A59-4BAA-48FF-A82C-36CB06F0F4DD}" type="presParOf" srcId="{B4158763-F2A4-4E82-892E-29C25F895EF4}" destId="{7D97CE60-B8A3-4039-B1D7-841269B6362B}" srcOrd="7" destOrd="0" presId="urn:microsoft.com/office/officeart/2005/8/layout/orgChart1"/>
    <dgm:cxn modelId="{3FC21949-86B3-4322-A2E5-89D50A685381}" type="presParOf" srcId="{7D97CE60-B8A3-4039-B1D7-841269B6362B}" destId="{9F42F87C-F53E-427D-B49D-8833BC1233F8}" srcOrd="0" destOrd="0" presId="urn:microsoft.com/office/officeart/2005/8/layout/orgChart1"/>
    <dgm:cxn modelId="{956B55F4-B445-41F6-848A-F7D34B92A9F8}" type="presParOf" srcId="{9F42F87C-F53E-427D-B49D-8833BC1233F8}" destId="{66FD1031-5AC8-49FC-B379-96BFECF3E685}" srcOrd="0" destOrd="0" presId="urn:microsoft.com/office/officeart/2005/8/layout/orgChart1"/>
    <dgm:cxn modelId="{EA35F211-2028-4087-801D-2A67CAF0242C}" type="presParOf" srcId="{9F42F87C-F53E-427D-B49D-8833BC1233F8}" destId="{8B2190AA-B14C-4F12-98C6-7CDFCAEF9E6B}" srcOrd="1" destOrd="0" presId="urn:microsoft.com/office/officeart/2005/8/layout/orgChart1"/>
    <dgm:cxn modelId="{F2E7BC59-0D17-4223-A40F-FCA20ED3B88A}" type="presParOf" srcId="{7D97CE60-B8A3-4039-B1D7-841269B6362B}" destId="{1EA16083-8E9F-4C76-81F2-54D9C49E8778}" srcOrd="1" destOrd="0" presId="urn:microsoft.com/office/officeart/2005/8/layout/orgChart1"/>
    <dgm:cxn modelId="{C8F80477-EE6E-4A29-9EDC-112D81AC07C7}" type="presParOf" srcId="{7D97CE60-B8A3-4039-B1D7-841269B6362B}" destId="{8DFB35D3-8344-468A-A9A5-02105F8DDD9B}" srcOrd="2" destOrd="0" presId="urn:microsoft.com/office/officeart/2005/8/layout/orgChart1"/>
    <dgm:cxn modelId="{2002B251-04CF-49C1-9AF2-DDA7F74A1AF0}" type="presParOf" srcId="{A6C215E4-C5D0-4199-AFB3-55373D6546C7}" destId="{3A92FBB8-2E8B-4F47-B523-E450F74F4C2D}" srcOrd="2" destOrd="0" presId="urn:microsoft.com/office/officeart/2005/8/layout/orgChart1"/>
    <dgm:cxn modelId="{07B08147-14E0-4DB7-8475-A14AF866823C}" type="presParOf" srcId="{130B444C-9F9E-4274-98B5-9ED8359AB104}" destId="{3D2B9FA7-6521-4E71-925B-D7C45A63F8C4}" srcOrd="6" destOrd="0" presId="urn:microsoft.com/office/officeart/2005/8/layout/orgChart1"/>
    <dgm:cxn modelId="{CDCB510C-9D8F-4FC8-85C5-EB5A7F05D94C}" type="presParOf" srcId="{130B444C-9F9E-4274-98B5-9ED8359AB104}" destId="{22056632-7D9F-47A5-B4FB-7FE207E17B11}" srcOrd="7" destOrd="0" presId="urn:microsoft.com/office/officeart/2005/8/layout/orgChart1"/>
    <dgm:cxn modelId="{5FCBD56F-3241-416E-AE9A-E2EC6CB79C50}" type="presParOf" srcId="{22056632-7D9F-47A5-B4FB-7FE207E17B11}" destId="{68117C2C-1155-4F38-B6F1-C0FE521769E4}" srcOrd="0" destOrd="0" presId="urn:microsoft.com/office/officeart/2005/8/layout/orgChart1"/>
    <dgm:cxn modelId="{281BBE3A-BEE6-46C8-A06E-1C20B36C0B54}" type="presParOf" srcId="{68117C2C-1155-4F38-B6F1-C0FE521769E4}" destId="{C61655DC-1ADC-4C0F-AB9C-9006BE09C7F6}" srcOrd="0" destOrd="0" presId="urn:microsoft.com/office/officeart/2005/8/layout/orgChart1"/>
    <dgm:cxn modelId="{093F035C-6968-4B3C-A772-6A833A7F4593}" type="presParOf" srcId="{68117C2C-1155-4F38-B6F1-C0FE521769E4}" destId="{9398FFE6-9D5C-4B2D-8A6B-8B9B37FEE352}" srcOrd="1" destOrd="0" presId="urn:microsoft.com/office/officeart/2005/8/layout/orgChart1"/>
    <dgm:cxn modelId="{F5180580-2C3E-4CAA-A02A-55B4E6D88F0E}" type="presParOf" srcId="{22056632-7D9F-47A5-B4FB-7FE207E17B11}" destId="{9F5C8737-612C-4002-BFF9-896149B6DF77}" srcOrd="1" destOrd="0" presId="urn:microsoft.com/office/officeart/2005/8/layout/orgChart1"/>
    <dgm:cxn modelId="{2C306A4E-D10E-48C8-BA56-4458F6C13081}" type="presParOf" srcId="{9F5C8737-612C-4002-BFF9-896149B6DF77}" destId="{02E9BECE-D4F8-4B46-A5A7-4D878B39D79A}" srcOrd="0" destOrd="0" presId="urn:microsoft.com/office/officeart/2005/8/layout/orgChart1"/>
    <dgm:cxn modelId="{65507415-24C0-43B0-8DD1-FA8182510462}" type="presParOf" srcId="{9F5C8737-612C-4002-BFF9-896149B6DF77}" destId="{A2ADE92B-7E28-4132-B7F3-48761AE6E2DC}" srcOrd="1" destOrd="0" presId="urn:microsoft.com/office/officeart/2005/8/layout/orgChart1"/>
    <dgm:cxn modelId="{0FF4041A-120E-4C58-89A2-150EB1601C0C}" type="presParOf" srcId="{A2ADE92B-7E28-4132-B7F3-48761AE6E2DC}" destId="{F61A7EBC-A84F-41B1-9C13-05116C37F861}" srcOrd="0" destOrd="0" presId="urn:microsoft.com/office/officeart/2005/8/layout/orgChart1"/>
    <dgm:cxn modelId="{FB3C0624-68C4-4A43-AFA0-E0B4AFCE1544}" type="presParOf" srcId="{F61A7EBC-A84F-41B1-9C13-05116C37F861}" destId="{2937B1FE-24BC-43DD-A401-C0CAE71B8702}" srcOrd="0" destOrd="0" presId="urn:microsoft.com/office/officeart/2005/8/layout/orgChart1"/>
    <dgm:cxn modelId="{8614FCC6-2F2C-45C2-9FF9-0E12F967C8F6}" type="presParOf" srcId="{F61A7EBC-A84F-41B1-9C13-05116C37F861}" destId="{CA9932B8-60CB-48CE-9DE5-B2FC237F729C}" srcOrd="1" destOrd="0" presId="urn:microsoft.com/office/officeart/2005/8/layout/orgChart1"/>
    <dgm:cxn modelId="{8B62DDA0-82DA-4688-A9CD-6DF1782A173A}" type="presParOf" srcId="{A2ADE92B-7E28-4132-B7F3-48761AE6E2DC}" destId="{A939D8DD-05FE-4A5D-8E44-03C144C0A755}" srcOrd="1" destOrd="0" presId="urn:microsoft.com/office/officeart/2005/8/layout/orgChart1"/>
    <dgm:cxn modelId="{ACA0129B-87CE-4DB7-9530-7CFF0ED9C864}" type="presParOf" srcId="{A2ADE92B-7E28-4132-B7F3-48761AE6E2DC}" destId="{1CFA52BA-0D6B-43B1-86B6-C3ED754586B4}" srcOrd="2" destOrd="0" presId="urn:microsoft.com/office/officeart/2005/8/layout/orgChart1"/>
    <dgm:cxn modelId="{F6C22171-88DA-4AFE-9933-F3FAB1845803}" type="presParOf" srcId="{9F5C8737-612C-4002-BFF9-896149B6DF77}" destId="{3E364CE4-B3F1-4535-B686-A320E825F026}" srcOrd="2" destOrd="0" presId="urn:microsoft.com/office/officeart/2005/8/layout/orgChart1"/>
    <dgm:cxn modelId="{774EE35B-E245-478F-9D18-AFFE8854057C}" type="presParOf" srcId="{9F5C8737-612C-4002-BFF9-896149B6DF77}" destId="{E555D596-3656-43E7-B548-9D753ABB53FF}" srcOrd="3" destOrd="0" presId="urn:microsoft.com/office/officeart/2005/8/layout/orgChart1"/>
    <dgm:cxn modelId="{7C8AB7C4-C3F1-42D3-BE9F-55C3C9D50AE5}" type="presParOf" srcId="{E555D596-3656-43E7-B548-9D753ABB53FF}" destId="{12072C6F-0CD0-4F96-A2B1-5577E8186979}" srcOrd="0" destOrd="0" presId="urn:microsoft.com/office/officeart/2005/8/layout/orgChart1"/>
    <dgm:cxn modelId="{6BCCDBEC-5BC6-485B-8B4D-DDCB7BBB98BD}" type="presParOf" srcId="{12072C6F-0CD0-4F96-A2B1-5577E8186979}" destId="{5062191D-33DC-40C6-A2DB-61B097E58A00}" srcOrd="0" destOrd="0" presId="urn:microsoft.com/office/officeart/2005/8/layout/orgChart1"/>
    <dgm:cxn modelId="{61A80076-0C12-455F-B7D6-76C452CE5DDE}" type="presParOf" srcId="{12072C6F-0CD0-4F96-A2B1-5577E8186979}" destId="{0AB19A78-DFAF-48DD-83E4-967090A5441D}" srcOrd="1" destOrd="0" presId="urn:microsoft.com/office/officeart/2005/8/layout/orgChart1"/>
    <dgm:cxn modelId="{4475A988-23D4-4846-8A1D-6AFC051AEB55}" type="presParOf" srcId="{E555D596-3656-43E7-B548-9D753ABB53FF}" destId="{998C8194-2E3E-4A1A-BA5C-E96D028CD5D2}" srcOrd="1" destOrd="0" presId="urn:microsoft.com/office/officeart/2005/8/layout/orgChart1"/>
    <dgm:cxn modelId="{91EACFC3-8426-43EF-9808-86C0D8DD4DF0}" type="presParOf" srcId="{E555D596-3656-43E7-B548-9D753ABB53FF}" destId="{BD73816C-045F-4A5E-81C9-0FE292FF53D8}" srcOrd="2" destOrd="0" presId="urn:microsoft.com/office/officeart/2005/8/layout/orgChart1"/>
    <dgm:cxn modelId="{97FD93BA-65E4-42D3-97DD-E771BB43B512}" type="presParOf" srcId="{9F5C8737-612C-4002-BFF9-896149B6DF77}" destId="{ABAE0B28-4456-43EB-B896-3C1B3F134B69}" srcOrd="4" destOrd="0" presId="urn:microsoft.com/office/officeart/2005/8/layout/orgChart1"/>
    <dgm:cxn modelId="{814FD0A7-2657-4C83-9284-C55A6EC052CA}" type="presParOf" srcId="{9F5C8737-612C-4002-BFF9-896149B6DF77}" destId="{E2515A78-46AA-4979-A73E-6A9079B87D99}" srcOrd="5" destOrd="0" presId="urn:microsoft.com/office/officeart/2005/8/layout/orgChart1"/>
    <dgm:cxn modelId="{8F0D796C-9AB3-44D7-8B42-00A7536F446E}" type="presParOf" srcId="{E2515A78-46AA-4979-A73E-6A9079B87D99}" destId="{8906BF31-4872-4ECC-97B3-6BA4B73E5E3D}" srcOrd="0" destOrd="0" presId="urn:microsoft.com/office/officeart/2005/8/layout/orgChart1"/>
    <dgm:cxn modelId="{E0B49C89-5F94-4A14-A9AB-160B2F61562A}" type="presParOf" srcId="{8906BF31-4872-4ECC-97B3-6BA4B73E5E3D}" destId="{2FBB31D2-A4EC-4D59-B1C2-575C6A6F9A7F}" srcOrd="0" destOrd="0" presId="urn:microsoft.com/office/officeart/2005/8/layout/orgChart1"/>
    <dgm:cxn modelId="{640487DD-A06F-4B26-A81B-F245B2719F6A}" type="presParOf" srcId="{8906BF31-4872-4ECC-97B3-6BA4B73E5E3D}" destId="{310F1CB0-9D0A-4CDD-8FDC-DEDA9747596C}" srcOrd="1" destOrd="0" presId="urn:microsoft.com/office/officeart/2005/8/layout/orgChart1"/>
    <dgm:cxn modelId="{E11A13A5-EB04-435A-8231-5833063E16D8}" type="presParOf" srcId="{E2515A78-46AA-4979-A73E-6A9079B87D99}" destId="{A91D6D44-ABA5-4FFB-A9BE-07E5A8AF9700}" srcOrd="1" destOrd="0" presId="urn:microsoft.com/office/officeart/2005/8/layout/orgChart1"/>
    <dgm:cxn modelId="{BF7C1E5C-5724-488C-90CF-BA738687B20E}" type="presParOf" srcId="{E2515A78-46AA-4979-A73E-6A9079B87D99}" destId="{A04EE6B4-A8A6-4CAD-AC5A-66C5912E9956}" srcOrd="2" destOrd="0" presId="urn:microsoft.com/office/officeart/2005/8/layout/orgChart1"/>
    <dgm:cxn modelId="{F80048BB-90A3-4FB2-AA45-3F3248FA918B}" type="presParOf" srcId="{9F5C8737-612C-4002-BFF9-896149B6DF77}" destId="{6EF69817-797A-4ED3-807D-819255348F8F}" srcOrd="6" destOrd="0" presId="urn:microsoft.com/office/officeart/2005/8/layout/orgChart1"/>
    <dgm:cxn modelId="{4EF0FE4C-B24C-482F-947D-7FE2AC30106F}" type="presParOf" srcId="{9F5C8737-612C-4002-BFF9-896149B6DF77}" destId="{C07708E6-625C-422A-A4C5-57B5F4206B34}" srcOrd="7" destOrd="0" presId="urn:microsoft.com/office/officeart/2005/8/layout/orgChart1"/>
    <dgm:cxn modelId="{447F3E2E-E4FD-4C37-8B7D-F7D040276E5E}" type="presParOf" srcId="{C07708E6-625C-422A-A4C5-57B5F4206B34}" destId="{F9098C59-D83A-4DCA-BC0C-1ADA5088D3D0}" srcOrd="0" destOrd="0" presId="urn:microsoft.com/office/officeart/2005/8/layout/orgChart1"/>
    <dgm:cxn modelId="{AB4B6B9C-5770-4193-A388-2A35636310C3}" type="presParOf" srcId="{F9098C59-D83A-4DCA-BC0C-1ADA5088D3D0}" destId="{4936A319-4173-4989-8E2E-392747B0E8A3}" srcOrd="0" destOrd="0" presId="urn:microsoft.com/office/officeart/2005/8/layout/orgChart1"/>
    <dgm:cxn modelId="{06F5BDC2-6785-4BA4-AD5B-C4CC38F87A0B}" type="presParOf" srcId="{F9098C59-D83A-4DCA-BC0C-1ADA5088D3D0}" destId="{1500E6D5-E83B-474E-A5E9-B0F8B77F1343}" srcOrd="1" destOrd="0" presId="urn:microsoft.com/office/officeart/2005/8/layout/orgChart1"/>
    <dgm:cxn modelId="{5FB91E74-D47A-4122-9596-D1A659181319}" type="presParOf" srcId="{C07708E6-625C-422A-A4C5-57B5F4206B34}" destId="{8BAC1DEA-EEA0-41E5-9E04-E88AD1FC1277}" srcOrd="1" destOrd="0" presId="urn:microsoft.com/office/officeart/2005/8/layout/orgChart1"/>
    <dgm:cxn modelId="{39ECB80D-2046-4184-AE50-10286CBDEF17}" type="presParOf" srcId="{C07708E6-625C-422A-A4C5-57B5F4206B34}" destId="{664C5BAD-FC4B-4926-BE49-6CC446BF5DEC}" srcOrd="2" destOrd="0" presId="urn:microsoft.com/office/officeart/2005/8/layout/orgChart1"/>
    <dgm:cxn modelId="{9FAE2C2E-E317-41C2-9940-0DF1E68D3DFE}" type="presParOf" srcId="{9F5C8737-612C-4002-BFF9-896149B6DF77}" destId="{6792524C-5BFF-4E79-AC3A-7486DC3C7F9E}" srcOrd="8" destOrd="0" presId="urn:microsoft.com/office/officeart/2005/8/layout/orgChart1"/>
    <dgm:cxn modelId="{DA70E398-9F9A-4D75-AF77-79CAA60B3F03}" type="presParOf" srcId="{9F5C8737-612C-4002-BFF9-896149B6DF77}" destId="{BF92BCF4-17CC-4A49-A119-E3D957A5BCFB}" srcOrd="9" destOrd="0" presId="urn:microsoft.com/office/officeart/2005/8/layout/orgChart1"/>
    <dgm:cxn modelId="{D78FCBBB-B2CC-4706-895A-BFB30F20C799}" type="presParOf" srcId="{BF92BCF4-17CC-4A49-A119-E3D957A5BCFB}" destId="{7E8C0745-B4EE-45E6-B175-8D14ED854551}" srcOrd="0" destOrd="0" presId="urn:microsoft.com/office/officeart/2005/8/layout/orgChart1"/>
    <dgm:cxn modelId="{77E9B4FA-DD52-4EB6-B4FF-F88242814F66}" type="presParOf" srcId="{7E8C0745-B4EE-45E6-B175-8D14ED854551}" destId="{C01B7069-28F6-4D30-9340-B09F9D0402C8}" srcOrd="0" destOrd="0" presId="urn:microsoft.com/office/officeart/2005/8/layout/orgChart1"/>
    <dgm:cxn modelId="{2A2E0E7B-E420-4AE2-B3A7-844450863910}" type="presParOf" srcId="{7E8C0745-B4EE-45E6-B175-8D14ED854551}" destId="{6B03B181-201C-4669-99E7-8492F5CD245E}" srcOrd="1" destOrd="0" presId="urn:microsoft.com/office/officeart/2005/8/layout/orgChart1"/>
    <dgm:cxn modelId="{8EE1D875-D240-455B-A4C2-BA9783F43202}" type="presParOf" srcId="{BF92BCF4-17CC-4A49-A119-E3D957A5BCFB}" destId="{35DFFB14-9598-4571-9175-0787D90D3C7E}" srcOrd="1" destOrd="0" presId="urn:microsoft.com/office/officeart/2005/8/layout/orgChart1"/>
    <dgm:cxn modelId="{0FB77DC3-309C-4CB8-B3E6-22590F9328CA}" type="presParOf" srcId="{BF92BCF4-17CC-4A49-A119-E3D957A5BCFB}" destId="{AC2781C8-BE45-4AEE-AD01-726774FA1D58}" srcOrd="2" destOrd="0" presId="urn:microsoft.com/office/officeart/2005/8/layout/orgChart1"/>
    <dgm:cxn modelId="{3BFBA14F-EB8F-4DBD-A6B2-843D57556C00}" type="presParOf" srcId="{22056632-7D9F-47A5-B4FB-7FE207E17B11}" destId="{5ACA5625-FB60-4DB0-B7CC-F7C877C950B5}" srcOrd="2" destOrd="0" presId="urn:microsoft.com/office/officeart/2005/8/layout/orgChart1"/>
    <dgm:cxn modelId="{D86E2AAA-A5C3-4056-970E-BCC360F95C22}" type="presParOf" srcId="{F691BA9A-AD05-4FB3-9FF0-AF2D4FB95053}" destId="{436790A1-5398-4A8C-9791-B76D3B0A715C}" srcOrd="2" destOrd="0" presId="urn:microsoft.com/office/officeart/2005/8/layout/orgChart1"/>
    <dgm:cxn modelId="{BB3D10FB-EFA4-4115-9841-90223A52F463}" type="presParOf" srcId="{F6050401-AB26-49E5-BA4C-5367FF90B2A5}" destId="{E60E527B-A9A7-46B2-95A1-5F3CCBA0C5CC}" srcOrd="2" destOrd="0" presId="urn:microsoft.com/office/officeart/2005/8/layout/orgChart1"/>
    <dgm:cxn modelId="{E103BA4D-9878-414A-BF80-4E24CF0C392C}" type="presParOf" srcId="{F6050401-AB26-49E5-BA4C-5367FF90B2A5}" destId="{6827A0DC-CA03-4C58-8536-4922959467C1}" srcOrd="3" destOrd="0" presId="urn:microsoft.com/office/officeart/2005/8/layout/orgChart1"/>
    <dgm:cxn modelId="{F49FBE90-4929-4611-8517-25216D1E89AC}" type="presParOf" srcId="{6827A0DC-CA03-4C58-8536-4922959467C1}" destId="{CCA79B97-3760-4479-8950-87B286D5109F}" srcOrd="0" destOrd="0" presId="urn:microsoft.com/office/officeart/2005/8/layout/orgChart1"/>
    <dgm:cxn modelId="{DEDB63C1-AA3B-42DE-8078-59A1C2FFAA32}" type="presParOf" srcId="{CCA79B97-3760-4479-8950-87B286D5109F}" destId="{A65258DC-82BD-424E-95D6-B17242617EAB}" srcOrd="0" destOrd="0" presId="urn:microsoft.com/office/officeart/2005/8/layout/orgChart1"/>
    <dgm:cxn modelId="{2CBEBF72-625E-42FD-BFEB-D022BF588B18}" type="presParOf" srcId="{CCA79B97-3760-4479-8950-87B286D5109F}" destId="{AB4924FA-0215-4195-8DD0-22894E0B1B30}" srcOrd="1" destOrd="0" presId="urn:microsoft.com/office/officeart/2005/8/layout/orgChart1"/>
    <dgm:cxn modelId="{2A8BF042-65AF-4724-AFAA-8EFA758BD98B}" type="presParOf" srcId="{6827A0DC-CA03-4C58-8536-4922959467C1}" destId="{3023163B-D7D4-470F-B07A-DDA0942BD871}" srcOrd="1" destOrd="0" presId="urn:microsoft.com/office/officeart/2005/8/layout/orgChart1"/>
    <dgm:cxn modelId="{3B47F8F0-85B4-47C7-B5EA-185941B919E3}" type="presParOf" srcId="{3023163B-D7D4-470F-B07A-DDA0942BD871}" destId="{8B45A651-A3E8-495B-9670-4A1C0A04629A}" srcOrd="0" destOrd="0" presId="urn:microsoft.com/office/officeart/2005/8/layout/orgChart1"/>
    <dgm:cxn modelId="{FA5CB648-766B-4DF6-A68E-2B7BC0714341}" type="presParOf" srcId="{3023163B-D7D4-470F-B07A-DDA0942BD871}" destId="{0E2A0B4D-E180-4167-9E06-3DE794DDDFAF}" srcOrd="1" destOrd="0" presId="urn:microsoft.com/office/officeart/2005/8/layout/orgChart1"/>
    <dgm:cxn modelId="{8E9F7A63-A655-4343-BAB7-6EC2A27C5BF6}" type="presParOf" srcId="{0E2A0B4D-E180-4167-9E06-3DE794DDDFAF}" destId="{E403691C-720E-40C3-8EEA-2F0B31714D33}" srcOrd="0" destOrd="0" presId="urn:microsoft.com/office/officeart/2005/8/layout/orgChart1"/>
    <dgm:cxn modelId="{C6C850C1-79AF-4583-816E-09E974F16F75}" type="presParOf" srcId="{E403691C-720E-40C3-8EEA-2F0B31714D33}" destId="{6724EFD6-9B12-468F-A25B-653EF49E101A}" srcOrd="0" destOrd="0" presId="urn:microsoft.com/office/officeart/2005/8/layout/orgChart1"/>
    <dgm:cxn modelId="{02709F91-5332-4C2A-AADB-06F6125BE0C8}" type="presParOf" srcId="{E403691C-720E-40C3-8EEA-2F0B31714D33}" destId="{E42698D7-7F1E-4D9D-93C5-AE40A56F871D}" srcOrd="1" destOrd="0" presId="urn:microsoft.com/office/officeart/2005/8/layout/orgChart1"/>
    <dgm:cxn modelId="{F8CE9E40-514F-4CFA-AC16-89CCD19BB08A}" type="presParOf" srcId="{0E2A0B4D-E180-4167-9E06-3DE794DDDFAF}" destId="{4459F766-B273-4E0F-B274-55A946537FC0}" srcOrd="1" destOrd="0" presId="urn:microsoft.com/office/officeart/2005/8/layout/orgChart1"/>
    <dgm:cxn modelId="{C751EF52-AA7F-4EDA-8054-2441AC6EAB55}" type="presParOf" srcId="{0E2A0B4D-E180-4167-9E06-3DE794DDDFAF}" destId="{3BABFF28-58B6-4483-9209-8F6D7277ED88}" srcOrd="2" destOrd="0" presId="urn:microsoft.com/office/officeart/2005/8/layout/orgChart1"/>
    <dgm:cxn modelId="{CBD29B67-39D4-4114-9801-1962BDC84C7B}" type="presParOf" srcId="{3023163B-D7D4-470F-B07A-DDA0942BD871}" destId="{515A8D2A-0B9A-4066-8589-347BCA9F4781}" srcOrd="2" destOrd="0" presId="urn:microsoft.com/office/officeart/2005/8/layout/orgChart1"/>
    <dgm:cxn modelId="{19CEA3FD-AA55-4181-8ECA-B61A175C5ED1}" type="presParOf" srcId="{3023163B-D7D4-470F-B07A-DDA0942BD871}" destId="{90CD79E7-1791-4E26-9CD0-7E302911A3B9}" srcOrd="3" destOrd="0" presId="urn:microsoft.com/office/officeart/2005/8/layout/orgChart1"/>
    <dgm:cxn modelId="{E8D8F5E0-0655-49D2-83E6-9A0B8AA3BEA4}" type="presParOf" srcId="{90CD79E7-1791-4E26-9CD0-7E302911A3B9}" destId="{220003EB-000F-4EE3-8D37-3CD7BDC3DF71}" srcOrd="0" destOrd="0" presId="urn:microsoft.com/office/officeart/2005/8/layout/orgChart1"/>
    <dgm:cxn modelId="{9082176B-A1DA-4367-8A68-7AC2F9D5E1C0}" type="presParOf" srcId="{220003EB-000F-4EE3-8D37-3CD7BDC3DF71}" destId="{3F0CBB94-A593-475E-BE09-14F01456E7C9}" srcOrd="0" destOrd="0" presId="urn:microsoft.com/office/officeart/2005/8/layout/orgChart1"/>
    <dgm:cxn modelId="{278D03AC-E12E-483C-91ED-A50736A2558F}" type="presParOf" srcId="{220003EB-000F-4EE3-8D37-3CD7BDC3DF71}" destId="{5DF25B1E-C587-438F-B100-93FA8BAD6E79}" srcOrd="1" destOrd="0" presId="urn:microsoft.com/office/officeart/2005/8/layout/orgChart1"/>
    <dgm:cxn modelId="{6296ED20-AFDF-40FA-A215-3D4C6E8FE101}" type="presParOf" srcId="{90CD79E7-1791-4E26-9CD0-7E302911A3B9}" destId="{87B9852B-208E-4A11-A391-AC715478FA07}" srcOrd="1" destOrd="0" presId="urn:microsoft.com/office/officeart/2005/8/layout/orgChart1"/>
    <dgm:cxn modelId="{541F6C6B-89D7-49B6-B37B-B795DE5E8215}" type="presParOf" srcId="{87B9852B-208E-4A11-A391-AC715478FA07}" destId="{62254173-0C28-485B-9467-8E4D1896356C}" srcOrd="0" destOrd="0" presId="urn:microsoft.com/office/officeart/2005/8/layout/orgChart1"/>
    <dgm:cxn modelId="{132CA644-1F15-4D54-A355-B7CAC4ABBA0F}" type="presParOf" srcId="{87B9852B-208E-4A11-A391-AC715478FA07}" destId="{6540089A-CD75-4BF1-BEBC-45A4B1F0A132}" srcOrd="1" destOrd="0" presId="urn:microsoft.com/office/officeart/2005/8/layout/orgChart1"/>
    <dgm:cxn modelId="{1F87027E-C018-41D9-BFD1-4E2D90581625}" type="presParOf" srcId="{6540089A-CD75-4BF1-BEBC-45A4B1F0A132}" destId="{31A1ADCC-1972-49E9-A0CD-70071D19A6BA}" srcOrd="0" destOrd="0" presId="urn:microsoft.com/office/officeart/2005/8/layout/orgChart1"/>
    <dgm:cxn modelId="{7E2728AF-CCA3-4C88-8D2A-261FB1C56624}" type="presParOf" srcId="{31A1ADCC-1972-49E9-A0CD-70071D19A6BA}" destId="{EBB5DC75-B818-4E72-8745-80B98C4AC6CE}" srcOrd="0" destOrd="0" presId="urn:microsoft.com/office/officeart/2005/8/layout/orgChart1"/>
    <dgm:cxn modelId="{D73CF2F6-ED80-4DEA-B940-6EE4BB591E42}" type="presParOf" srcId="{31A1ADCC-1972-49E9-A0CD-70071D19A6BA}" destId="{03486C19-D956-4A59-A1C2-12C9AEE46433}" srcOrd="1" destOrd="0" presId="urn:microsoft.com/office/officeart/2005/8/layout/orgChart1"/>
    <dgm:cxn modelId="{BF0D8B57-ACC7-46E8-9125-6C659F244872}" type="presParOf" srcId="{6540089A-CD75-4BF1-BEBC-45A4B1F0A132}" destId="{93922279-CEBE-49F3-8108-64F6F9EC981D}" srcOrd="1" destOrd="0" presId="urn:microsoft.com/office/officeart/2005/8/layout/orgChart1"/>
    <dgm:cxn modelId="{A804F575-F4E6-4231-BBC5-ED7141E68201}" type="presParOf" srcId="{6540089A-CD75-4BF1-BEBC-45A4B1F0A132}" destId="{79A7680E-FA9D-45D2-AAC7-1B5AB29AFE62}" srcOrd="2" destOrd="0" presId="urn:microsoft.com/office/officeart/2005/8/layout/orgChart1"/>
    <dgm:cxn modelId="{3B5DBD7A-A701-4011-A0EB-14E3D1346D6C}" type="presParOf" srcId="{87B9852B-208E-4A11-A391-AC715478FA07}" destId="{68B75809-3747-4A97-95AC-9D855FED3B76}" srcOrd="2" destOrd="0" presId="urn:microsoft.com/office/officeart/2005/8/layout/orgChart1"/>
    <dgm:cxn modelId="{7F746861-FE0D-4544-B4C7-6BF075F1DE88}" type="presParOf" srcId="{87B9852B-208E-4A11-A391-AC715478FA07}" destId="{92B8C94E-C580-4E4A-9702-E6BB17010415}" srcOrd="3" destOrd="0" presId="urn:microsoft.com/office/officeart/2005/8/layout/orgChart1"/>
    <dgm:cxn modelId="{78AE27FE-EAE7-41C1-A868-346FD53CB963}" type="presParOf" srcId="{92B8C94E-C580-4E4A-9702-E6BB17010415}" destId="{2BDABDB0-0073-4236-84D2-04899FCF881F}" srcOrd="0" destOrd="0" presId="urn:microsoft.com/office/officeart/2005/8/layout/orgChart1"/>
    <dgm:cxn modelId="{3325C9F2-46B9-47CC-928D-E47688344296}" type="presParOf" srcId="{2BDABDB0-0073-4236-84D2-04899FCF881F}" destId="{B99E0556-015F-4B4F-98B9-92B4545B617B}" srcOrd="0" destOrd="0" presId="urn:microsoft.com/office/officeart/2005/8/layout/orgChart1"/>
    <dgm:cxn modelId="{1DC06E16-7337-49B2-8272-63F19BEC4D78}" type="presParOf" srcId="{2BDABDB0-0073-4236-84D2-04899FCF881F}" destId="{3A3DEF6B-5D7C-4F36-A6FB-FD7360FF4D27}" srcOrd="1" destOrd="0" presId="urn:microsoft.com/office/officeart/2005/8/layout/orgChart1"/>
    <dgm:cxn modelId="{967F8629-654E-4C5C-9025-78F375FB0465}" type="presParOf" srcId="{92B8C94E-C580-4E4A-9702-E6BB17010415}" destId="{AC6CB75B-1278-49C2-AFA4-4CC9A3F71897}" srcOrd="1" destOrd="0" presId="urn:microsoft.com/office/officeart/2005/8/layout/orgChart1"/>
    <dgm:cxn modelId="{1601588D-4803-444D-884B-8509C9193BB7}" type="presParOf" srcId="{92B8C94E-C580-4E4A-9702-E6BB17010415}" destId="{7EDEC5B0-6670-4035-932B-894F2E01DA35}" srcOrd="2" destOrd="0" presId="urn:microsoft.com/office/officeart/2005/8/layout/orgChart1"/>
    <dgm:cxn modelId="{74FF4D12-B0FA-45D3-A762-A0235B126411}" type="presParOf" srcId="{87B9852B-208E-4A11-A391-AC715478FA07}" destId="{C9BAACD2-50A3-4ED0-B1A5-248E3E48DA6F}" srcOrd="4" destOrd="0" presId="urn:microsoft.com/office/officeart/2005/8/layout/orgChart1"/>
    <dgm:cxn modelId="{8D7DF4C6-3A0E-4F6D-BAFD-9D08DEFBA8AA}" type="presParOf" srcId="{87B9852B-208E-4A11-A391-AC715478FA07}" destId="{336E57C7-A4D8-40A7-A06C-80A27CB7F01A}" srcOrd="5" destOrd="0" presId="urn:microsoft.com/office/officeart/2005/8/layout/orgChart1"/>
    <dgm:cxn modelId="{78003621-5BD6-49EF-8448-B842F53E23FF}" type="presParOf" srcId="{336E57C7-A4D8-40A7-A06C-80A27CB7F01A}" destId="{6ABD2CC8-0D50-4AA9-8411-E0D3118A13C3}" srcOrd="0" destOrd="0" presId="urn:microsoft.com/office/officeart/2005/8/layout/orgChart1"/>
    <dgm:cxn modelId="{4631EB46-6056-4CB4-B56E-657DACF8199E}" type="presParOf" srcId="{6ABD2CC8-0D50-4AA9-8411-E0D3118A13C3}" destId="{789A21ED-EF22-4F64-BA9C-A0E44FCEB1BD}" srcOrd="0" destOrd="0" presId="urn:microsoft.com/office/officeart/2005/8/layout/orgChart1"/>
    <dgm:cxn modelId="{A0F7D159-10AF-4F9A-B415-7121B74D41AE}" type="presParOf" srcId="{6ABD2CC8-0D50-4AA9-8411-E0D3118A13C3}" destId="{DBA9EE9D-5958-4089-8293-9198756D0EC2}" srcOrd="1" destOrd="0" presId="urn:microsoft.com/office/officeart/2005/8/layout/orgChart1"/>
    <dgm:cxn modelId="{307EB58B-814C-46BF-87CE-45DD3E0F4430}" type="presParOf" srcId="{336E57C7-A4D8-40A7-A06C-80A27CB7F01A}" destId="{D951EA5D-DFA6-4738-9255-72F647EE1C61}" srcOrd="1" destOrd="0" presId="urn:microsoft.com/office/officeart/2005/8/layout/orgChart1"/>
    <dgm:cxn modelId="{6787E646-520D-4893-8A04-2E46105FC023}" type="presParOf" srcId="{336E57C7-A4D8-40A7-A06C-80A27CB7F01A}" destId="{DE2709BF-0D5B-4BEA-9ADC-7222A7394DEB}" srcOrd="2" destOrd="0" presId="urn:microsoft.com/office/officeart/2005/8/layout/orgChart1"/>
    <dgm:cxn modelId="{3E2DF7D2-87A5-4A02-9CD8-398B3F7D1A60}" type="presParOf" srcId="{87B9852B-208E-4A11-A391-AC715478FA07}" destId="{CBDEB954-A348-4967-9A30-FB920CE037DE}" srcOrd="6" destOrd="0" presId="urn:microsoft.com/office/officeart/2005/8/layout/orgChart1"/>
    <dgm:cxn modelId="{BD056CD9-4086-47A6-9E50-0188D0B01887}" type="presParOf" srcId="{87B9852B-208E-4A11-A391-AC715478FA07}" destId="{C5B76C5A-9D8B-474E-B7EF-0C5267E7A9F8}" srcOrd="7" destOrd="0" presId="urn:microsoft.com/office/officeart/2005/8/layout/orgChart1"/>
    <dgm:cxn modelId="{302A9D30-4CDC-44E1-A941-A9ADB03C2CD9}" type="presParOf" srcId="{C5B76C5A-9D8B-474E-B7EF-0C5267E7A9F8}" destId="{33AA18BF-773F-4DA2-AE69-763210E82E8B}" srcOrd="0" destOrd="0" presId="urn:microsoft.com/office/officeart/2005/8/layout/orgChart1"/>
    <dgm:cxn modelId="{5235F4E1-14A8-4057-AB45-AF620C495BE8}" type="presParOf" srcId="{33AA18BF-773F-4DA2-AE69-763210E82E8B}" destId="{33295A52-BFF2-45C8-8733-1AD675BD54F5}" srcOrd="0" destOrd="0" presId="urn:microsoft.com/office/officeart/2005/8/layout/orgChart1"/>
    <dgm:cxn modelId="{9BA203DE-3BD0-4936-A776-DBDE1D851DB6}" type="presParOf" srcId="{33AA18BF-773F-4DA2-AE69-763210E82E8B}" destId="{8D1EBF19-CDB1-4556-A469-F98FE66A4EA3}" srcOrd="1" destOrd="0" presId="urn:microsoft.com/office/officeart/2005/8/layout/orgChart1"/>
    <dgm:cxn modelId="{9D74477A-5F04-4BC6-9A3C-4F858984F417}" type="presParOf" srcId="{C5B76C5A-9D8B-474E-B7EF-0C5267E7A9F8}" destId="{98350B88-B4BB-434E-9C50-AF0FEF04ADDA}" srcOrd="1" destOrd="0" presId="urn:microsoft.com/office/officeart/2005/8/layout/orgChart1"/>
    <dgm:cxn modelId="{742AAE80-1AC9-4095-893A-58B940C590DC}" type="presParOf" srcId="{C5B76C5A-9D8B-474E-B7EF-0C5267E7A9F8}" destId="{E4426167-907F-495B-BFCC-A189DFE99DBD}" srcOrd="2" destOrd="0" presId="urn:microsoft.com/office/officeart/2005/8/layout/orgChart1"/>
    <dgm:cxn modelId="{D6904BF1-698C-4EED-8B9F-D7F44A775111}" type="presParOf" srcId="{90CD79E7-1791-4E26-9CD0-7E302911A3B9}" destId="{1099DA39-007C-4AA8-A068-EEF5633D4691}" srcOrd="2" destOrd="0" presId="urn:microsoft.com/office/officeart/2005/8/layout/orgChart1"/>
    <dgm:cxn modelId="{F13C642D-A717-49B2-AC9E-855A080B90CB}" type="presParOf" srcId="{3023163B-D7D4-470F-B07A-DDA0942BD871}" destId="{99B54764-F403-4312-9ACB-49A28A8F964A}" srcOrd="4" destOrd="0" presId="urn:microsoft.com/office/officeart/2005/8/layout/orgChart1"/>
    <dgm:cxn modelId="{B274B52F-4BA4-4004-B5EE-DF5DB0B7F916}" type="presParOf" srcId="{3023163B-D7D4-470F-B07A-DDA0942BD871}" destId="{0E252B64-2FE6-456D-ADFF-326196752629}" srcOrd="5" destOrd="0" presId="urn:microsoft.com/office/officeart/2005/8/layout/orgChart1"/>
    <dgm:cxn modelId="{B4BF728E-AEAE-45FE-85E8-89352F8AC2FA}" type="presParOf" srcId="{0E252B64-2FE6-456D-ADFF-326196752629}" destId="{AC97D07B-F50D-458B-9797-7954C493D0BF}" srcOrd="0" destOrd="0" presId="urn:microsoft.com/office/officeart/2005/8/layout/orgChart1"/>
    <dgm:cxn modelId="{3ECB558F-8CFF-4795-B274-382FBCCE5AAF}" type="presParOf" srcId="{AC97D07B-F50D-458B-9797-7954C493D0BF}" destId="{CBB07E8B-51F0-41C8-A030-7500D6966799}" srcOrd="0" destOrd="0" presId="urn:microsoft.com/office/officeart/2005/8/layout/orgChart1"/>
    <dgm:cxn modelId="{AB65C6F7-7264-4A8F-853B-998F6FB479B9}" type="presParOf" srcId="{AC97D07B-F50D-458B-9797-7954C493D0BF}" destId="{D10AA322-BD43-431B-ABD6-4B6ECB3BB58E}" srcOrd="1" destOrd="0" presId="urn:microsoft.com/office/officeart/2005/8/layout/orgChart1"/>
    <dgm:cxn modelId="{341F9E21-8A3A-4D09-9AA9-A07C9B930DC2}" type="presParOf" srcId="{0E252B64-2FE6-456D-ADFF-326196752629}" destId="{97B8B4AF-A78D-497B-810A-EA7A53EAD5DA}" srcOrd="1" destOrd="0" presId="urn:microsoft.com/office/officeart/2005/8/layout/orgChart1"/>
    <dgm:cxn modelId="{7947973F-3B75-403D-9DA7-7EBA8839141B}" type="presParOf" srcId="{97B8B4AF-A78D-497B-810A-EA7A53EAD5DA}" destId="{1D222968-7CA3-441A-B902-4C37D58543BE}" srcOrd="0" destOrd="0" presId="urn:microsoft.com/office/officeart/2005/8/layout/orgChart1"/>
    <dgm:cxn modelId="{F2C4BB89-1545-4988-922C-89E22AA74974}" type="presParOf" srcId="{97B8B4AF-A78D-497B-810A-EA7A53EAD5DA}" destId="{33073449-A324-49B6-825A-ED0D6D60C768}" srcOrd="1" destOrd="0" presId="urn:microsoft.com/office/officeart/2005/8/layout/orgChart1"/>
    <dgm:cxn modelId="{2EB1D197-4BEE-4E48-80E3-546C4D539C34}" type="presParOf" srcId="{33073449-A324-49B6-825A-ED0D6D60C768}" destId="{2697964F-B474-4A73-A25B-923D9DFBCF79}" srcOrd="0" destOrd="0" presId="urn:microsoft.com/office/officeart/2005/8/layout/orgChart1"/>
    <dgm:cxn modelId="{4BB8651B-B3E5-4967-9AD6-389FB240F760}" type="presParOf" srcId="{2697964F-B474-4A73-A25B-923D9DFBCF79}" destId="{E234790B-89F0-4AFD-8AA7-9DF0A2721571}" srcOrd="0" destOrd="0" presId="urn:microsoft.com/office/officeart/2005/8/layout/orgChart1"/>
    <dgm:cxn modelId="{AFB04ADB-BBCB-4434-95B6-D75FC7390E0E}" type="presParOf" srcId="{2697964F-B474-4A73-A25B-923D9DFBCF79}" destId="{1C86E9A4-8C94-451D-958C-922E16E36AA3}" srcOrd="1" destOrd="0" presId="urn:microsoft.com/office/officeart/2005/8/layout/orgChart1"/>
    <dgm:cxn modelId="{56708B69-3E13-4AB8-82D8-5CF462877FD8}" type="presParOf" srcId="{33073449-A324-49B6-825A-ED0D6D60C768}" destId="{0CD38E9C-06CA-4259-A9C7-9A53ECF80ECB}" srcOrd="1" destOrd="0" presId="urn:microsoft.com/office/officeart/2005/8/layout/orgChart1"/>
    <dgm:cxn modelId="{04FC6038-5667-4FEF-B759-E9A16CF914A5}" type="presParOf" srcId="{33073449-A324-49B6-825A-ED0D6D60C768}" destId="{BACFAC51-61EF-42AD-BD94-78F51C70A821}" srcOrd="2" destOrd="0" presId="urn:microsoft.com/office/officeart/2005/8/layout/orgChart1"/>
    <dgm:cxn modelId="{48B61668-582B-416C-9919-88CEF8395B6F}" type="presParOf" srcId="{97B8B4AF-A78D-497B-810A-EA7A53EAD5DA}" destId="{FCA871EE-D170-4FB8-9918-B9EA54556CDE}" srcOrd="2" destOrd="0" presId="urn:microsoft.com/office/officeart/2005/8/layout/orgChart1"/>
    <dgm:cxn modelId="{C07D0728-7A21-4E6F-A1F6-7BBE421CC8A6}" type="presParOf" srcId="{97B8B4AF-A78D-497B-810A-EA7A53EAD5DA}" destId="{3556B825-F4FD-43C7-BA6B-46BD3ED89D6A}" srcOrd="3" destOrd="0" presId="urn:microsoft.com/office/officeart/2005/8/layout/orgChart1"/>
    <dgm:cxn modelId="{5BD3DA85-9AA2-442A-BEE0-2FF186CF1F93}" type="presParOf" srcId="{3556B825-F4FD-43C7-BA6B-46BD3ED89D6A}" destId="{97E46C99-51AE-4D2E-A399-65D0009FD1A9}" srcOrd="0" destOrd="0" presId="urn:microsoft.com/office/officeart/2005/8/layout/orgChart1"/>
    <dgm:cxn modelId="{019FBBD0-B50A-497C-BA15-6015A25939C1}" type="presParOf" srcId="{97E46C99-51AE-4D2E-A399-65D0009FD1A9}" destId="{562277FF-1C9A-43E5-9619-8F643676B552}" srcOrd="0" destOrd="0" presId="urn:microsoft.com/office/officeart/2005/8/layout/orgChart1"/>
    <dgm:cxn modelId="{4D4A9947-02CB-4F56-8F85-B517A4335F85}" type="presParOf" srcId="{97E46C99-51AE-4D2E-A399-65D0009FD1A9}" destId="{74CCBA62-17E8-47AC-97F1-872E06F168DC}" srcOrd="1" destOrd="0" presId="urn:microsoft.com/office/officeart/2005/8/layout/orgChart1"/>
    <dgm:cxn modelId="{43E1CDD0-4825-4A81-B238-2395294769E7}" type="presParOf" srcId="{3556B825-F4FD-43C7-BA6B-46BD3ED89D6A}" destId="{B2898567-0AB7-42B6-BC99-3675ACBBF382}" srcOrd="1" destOrd="0" presId="urn:microsoft.com/office/officeart/2005/8/layout/orgChart1"/>
    <dgm:cxn modelId="{FF25EE58-C2D6-4E3D-96F6-E68690D8C9CB}" type="presParOf" srcId="{3556B825-F4FD-43C7-BA6B-46BD3ED89D6A}" destId="{17136AB6-D9CC-429B-B532-F59DA972F80C}" srcOrd="2" destOrd="0" presId="urn:microsoft.com/office/officeart/2005/8/layout/orgChart1"/>
    <dgm:cxn modelId="{7A2BBF7E-078A-4326-A425-9A333D7B6A58}" type="presParOf" srcId="{97B8B4AF-A78D-497B-810A-EA7A53EAD5DA}" destId="{B8994362-BB6C-4A7A-B5B9-CABE5333A5F3}" srcOrd="4" destOrd="0" presId="urn:microsoft.com/office/officeart/2005/8/layout/orgChart1"/>
    <dgm:cxn modelId="{68F6CE9A-E279-4384-B09F-DD711759C81F}" type="presParOf" srcId="{97B8B4AF-A78D-497B-810A-EA7A53EAD5DA}" destId="{5FD7063F-EA15-4A45-B24D-BCD03F16F5E9}" srcOrd="5" destOrd="0" presId="urn:microsoft.com/office/officeart/2005/8/layout/orgChart1"/>
    <dgm:cxn modelId="{24CE1850-FEDC-445E-BE6A-331EF54E3419}" type="presParOf" srcId="{5FD7063F-EA15-4A45-B24D-BCD03F16F5E9}" destId="{7BFD5C02-7EE4-4949-B72B-A599C94914A7}" srcOrd="0" destOrd="0" presId="urn:microsoft.com/office/officeart/2005/8/layout/orgChart1"/>
    <dgm:cxn modelId="{B3614F97-D1AB-477F-B7D5-524064C7F1E4}" type="presParOf" srcId="{7BFD5C02-7EE4-4949-B72B-A599C94914A7}" destId="{A24915A1-2B1C-47C9-8169-D1CCDB445433}" srcOrd="0" destOrd="0" presId="urn:microsoft.com/office/officeart/2005/8/layout/orgChart1"/>
    <dgm:cxn modelId="{C683DB67-D920-4055-B333-27B5BDE81450}" type="presParOf" srcId="{7BFD5C02-7EE4-4949-B72B-A599C94914A7}" destId="{085C4983-6372-4F96-9CE1-36C6072D9F2F}" srcOrd="1" destOrd="0" presId="urn:microsoft.com/office/officeart/2005/8/layout/orgChart1"/>
    <dgm:cxn modelId="{68A18062-E61E-42F6-949D-884D2498C1AE}" type="presParOf" srcId="{5FD7063F-EA15-4A45-B24D-BCD03F16F5E9}" destId="{521EDA1C-47B1-4D11-B4FC-0DD459ADFE90}" srcOrd="1" destOrd="0" presId="urn:microsoft.com/office/officeart/2005/8/layout/orgChart1"/>
    <dgm:cxn modelId="{8E4E843E-66F2-40A9-923E-FD1188E042AC}" type="presParOf" srcId="{5FD7063F-EA15-4A45-B24D-BCD03F16F5E9}" destId="{13ABBB48-B729-4D6C-BE84-8FE8228D5B8A}" srcOrd="2" destOrd="0" presId="urn:microsoft.com/office/officeart/2005/8/layout/orgChart1"/>
    <dgm:cxn modelId="{8396DA6C-F6ED-4EDB-ADB1-D44546AADB79}" type="presParOf" srcId="{0E252B64-2FE6-456D-ADFF-326196752629}" destId="{1F7DF889-C4D2-4DA8-BEDE-0B229C7D144D}" srcOrd="2" destOrd="0" presId="urn:microsoft.com/office/officeart/2005/8/layout/orgChart1"/>
    <dgm:cxn modelId="{AC45D0FB-5584-4D85-B116-3E6CDE21EB3B}" type="presParOf" srcId="{3023163B-D7D4-470F-B07A-DDA0942BD871}" destId="{41B3F122-7FB4-4B62-9A64-466299E7E2C4}" srcOrd="6" destOrd="0" presId="urn:microsoft.com/office/officeart/2005/8/layout/orgChart1"/>
    <dgm:cxn modelId="{8E7B6ED4-7505-4EFA-B729-D790565B40ED}" type="presParOf" srcId="{3023163B-D7D4-470F-B07A-DDA0942BD871}" destId="{553D2199-432D-4700-B945-BB9D9843E8BC}" srcOrd="7" destOrd="0" presId="urn:microsoft.com/office/officeart/2005/8/layout/orgChart1"/>
    <dgm:cxn modelId="{9C6D6D0D-6CE0-4BF9-9790-2AB50FB6D948}" type="presParOf" srcId="{553D2199-432D-4700-B945-BB9D9843E8BC}" destId="{78FA201B-BE27-493D-9DCB-3CAE466564CE}" srcOrd="0" destOrd="0" presId="urn:microsoft.com/office/officeart/2005/8/layout/orgChart1"/>
    <dgm:cxn modelId="{72400385-C38F-48A2-8E99-0B31FED254AE}" type="presParOf" srcId="{78FA201B-BE27-493D-9DCB-3CAE466564CE}" destId="{F93C4F2E-A846-4F95-97C5-E381D2B247F0}" srcOrd="0" destOrd="0" presId="urn:microsoft.com/office/officeart/2005/8/layout/orgChart1"/>
    <dgm:cxn modelId="{9468ACDD-7919-484D-9F8A-4B95F63D5D78}" type="presParOf" srcId="{78FA201B-BE27-493D-9DCB-3CAE466564CE}" destId="{AAF5CDA0-2C47-4BF3-B0CC-435C142120FF}" srcOrd="1" destOrd="0" presId="urn:microsoft.com/office/officeart/2005/8/layout/orgChart1"/>
    <dgm:cxn modelId="{6F707C46-EB63-4F9E-BCB4-CAD1388C22D5}" type="presParOf" srcId="{553D2199-432D-4700-B945-BB9D9843E8BC}" destId="{78C75E32-2DBE-45E7-808D-9378ADA1D87E}" srcOrd="1" destOrd="0" presId="urn:microsoft.com/office/officeart/2005/8/layout/orgChart1"/>
    <dgm:cxn modelId="{7039CF8D-F149-4BAD-A9B0-4410048F693F}" type="presParOf" srcId="{78C75E32-2DBE-45E7-808D-9378ADA1D87E}" destId="{4C996128-B4DE-4541-AB89-F987D29FD641}" srcOrd="0" destOrd="0" presId="urn:microsoft.com/office/officeart/2005/8/layout/orgChart1"/>
    <dgm:cxn modelId="{3B9965B2-562C-4F57-B54F-7BE2DEA8E67C}" type="presParOf" srcId="{78C75E32-2DBE-45E7-808D-9378ADA1D87E}" destId="{988CE53B-F3C0-407D-967D-CB3F5B0E7672}" srcOrd="1" destOrd="0" presId="urn:microsoft.com/office/officeart/2005/8/layout/orgChart1"/>
    <dgm:cxn modelId="{672E0192-A7A0-40DE-9835-D86D9B3F60FD}" type="presParOf" srcId="{988CE53B-F3C0-407D-967D-CB3F5B0E7672}" destId="{86C25E81-E252-43F5-B4B0-2DF5C487BA11}" srcOrd="0" destOrd="0" presId="urn:microsoft.com/office/officeart/2005/8/layout/orgChart1"/>
    <dgm:cxn modelId="{6B80A2B6-43AA-4FB2-AC02-F6440796246A}" type="presParOf" srcId="{86C25E81-E252-43F5-B4B0-2DF5C487BA11}" destId="{5048F937-7E9B-44E5-B3D0-DE0299FD33DB}" srcOrd="0" destOrd="0" presId="urn:microsoft.com/office/officeart/2005/8/layout/orgChart1"/>
    <dgm:cxn modelId="{3E913C8D-46FD-4C6B-96CE-79BFA026875C}" type="presParOf" srcId="{86C25E81-E252-43F5-B4B0-2DF5C487BA11}" destId="{669084FF-BF22-4F14-B9AF-90EAE04AFAFF}" srcOrd="1" destOrd="0" presId="urn:microsoft.com/office/officeart/2005/8/layout/orgChart1"/>
    <dgm:cxn modelId="{375D84E4-CB5A-40CC-B3A5-8E5608BBC6AF}" type="presParOf" srcId="{988CE53B-F3C0-407D-967D-CB3F5B0E7672}" destId="{4D3C0D9C-97EC-408D-81EC-861B136CF1F3}" srcOrd="1" destOrd="0" presId="urn:microsoft.com/office/officeart/2005/8/layout/orgChart1"/>
    <dgm:cxn modelId="{83CFE7D4-5E8C-490A-8145-AD7DD918B580}" type="presParOf" srcId="{988CE53B-F3C0-407D-967D-CB3F5B0E7672}" destId="{E240E3C4-FE6A-474F-A560-6E3F924C3E1C}" srcOrd="2" destOrd="0" presId="urn:microsoft.com/office/officeart/2005/8/layout/orgChart1"/>
    <dgm:cxn modelId="{6A8513A6-6EBD-4295-8ADF-DD8ED4450719}" type="presParOf" srcId="{78C75E32-2DBE-45E7-808D-9378ADA1D87E}" destId="{2CD6A169-8E9A-4F68-94EF-A52204099CAD}" srcOrd="2" destOrd="0" presId="urn:microsoft.com/office/officeart/2005/8/layout/orgChart1"/>
    <dgm:cxn modelId="{D65488FA-89CD-4148-B356-EACD556C20CA}" type="presParOf" srcId="{78C75E32-2DBE-45E7-808D-9378ADA1D87E}" destId="{1C680A7B-C4C6-4E43-864F-FD4B33079E94}" srcOrd="3" destOrd="0" presId="urn:microsoft.com/office/officeart/2005/8/layout/orgChart1"/>
    <dgm:cxn modelId="{1BA56252-18AC-4FE8-AD6C-BD7AF30A2FA0}" type="presParOf" srcId="{1C680A7B-C4C6-4E43-864F-FD4B33079E94}" destId="{257294BB-0FF7-4CA4-B971-A6CD9E6AF3F5}" srcOrd="0" destOrd="0" presId="urn:microsoft.com/office/officeart/2005/8/layout/orgChart1"/>
    <dgm:cxn modelId="{20A90361-6ECC-413E-83B7-7C942263D27D}" type="presParOf" srcId="{257294BB-0FF7-4CA4-B971-A6CD9E6AF3F5}" destId="{61F7C3F6-45B5-4209-B1C1-B07708B7F105}" srcOrd="0" destOrd="0" presId="urn:microsoft.com/office/officeart/2005/8/layout/orgChart1"/>
    <dgm:cxn modelId="{B61FB171-8D4E-436E-B305-A920C4DE5F29}" type="presParOf" srcId="{257294BB-0FF7-4CA4-B971-A6CD9E6AF3F5}" destId="{496F9B8A-70BC-4EB8-894E-8C09F4940667}" srcOrd="1" destOrd="0" presId="urn:microsoft.com/office/officeart/2005/8/layout/orgChart1"/>
    <dgm:cxn modelId="{13D1A166-E81D-4A22-BC2C-82EFD083ECBB}" type="presParOf" srcId="{1C680A7B-C4C6-4E43-864F-FD4B33079E94}" destId="{6487AE61-DB44-4F02-9F26-3653A2156AAD}" srcOrd="1" destOrd="0" presId="urn:microsoft.com/office/officeart/2005/8/layout/orgChart1"/>
    <dgm:cxn modelId="{D790DC8B-3E01-4C6B-A18C-21DAC7491783}" type="presParOf" srcId="{1C680A7B-C4C6-4E43-864F-FD4B33079E94}" destId="{2CA54F57-A882-403A-A638-A1AA4BD2A5A5}" srcOrd="2" destOrd="0" presId="urn:microsoft.com/office/officeart/2005/8/layout/orgChart1"/>
    <dgm:cxn modelId="{7AAC3799-34CC-4D7E-AC13-08B9DCF7EC5C}" type="presParOf" srcId="{78C75E32-2DBE-45E7-808D-9378ADA1D87E}" destId="{84599866-59CF-4C49-8FE9-A9821D5BBFB2}" srcOrd="4" destOrd="0" presId="urn:microsoft.com/office/officeart/2005/8/layout/orgChart1"/>
    <dgm:cxn modelId="{38821544-0972-4C5B-8709-FEC4F3A97554}" type="presParOf" srcId="{78C75E32-2DBE-45E7-808D-9378ADA1D87E}" destId="{AC863D6E-6922-48FB-BA99-E60028C361BB}" srcOrd="5" destOrd="0" presId="urn:microsoft.com/office/officeart/2005/8/layout/orgChart1"/>
    <dgm:cxn modelId="{32A6D4E3-B9C5-4B86-93C7-BB3F942F47AE}" type="presParOf" srcId="{AC863D6E-6922-48FB-BA99-E60028C361BB}" destId="{7A940020-3046-46CC-90FC-1F0FA3598C6A}" srcOrd="0" destOrd="0" presId="urn:microsoft.com/office/officeart/2005/8/layout/orgChart1"/>
    <dgm:cxn modelId="{226A3B25-53F9-476C-BE94-839B11AB2FE0}" type="presParOf" srcId="{7A940020-3046-46CC-90FC-1F0FA3598C6A}" destId="{6BB929BD-ED20-4873-9810-26286050FBC1}" srcOrd="0" destOrd="0" presId="urn:microsoft.com/office/officeart/2005/8/layout/orgChart1"/>
    <dgm:cxn modelId="{654AD571-5281-4038-87F5-FE6847EED449}" type="presParOf" srcId="{7A940020-3046-46CC-90FC-1F0FA3598C6A}" destId="{0C08AD84-A338-458B-937E-6C5F5927B724}" srcOrd="1" destOrd="0" presId="urn:microsoft.com/office/officeart/2005/8/layout/orgChart1"/>
    <dgm:cxn modelId="{5D65301D-95FD-4857-B633-8D6339F358CD}" type="presParOf" srcId="{AC863D6E-6922-48FB-BA99-E60028C361BB}" destId="{F15ECA65-4F24-4A7F-9418-DC27DABB292C}" srcOrd="1" destOrd="0" presId="urn:microsoft.com/office/officeart/2005/8/layout/orgChart1"/>
    <dgm:cxn modelId="{6F2B8A69-C0EB-4B29-B209-7E6A49B24390}" type="presParOf" srcId="{AC863D6E-6922-48FB-BA99-E60028C361BB}" destId="{88EBB546-0538-4CAC-ADB2-1AD5C92B400A}" srcOrd="2" destOrd="0" presId="urn:microsoft.com/office/officeart/2005/8/layout/orgChart1"/>
    <dgm:cxn modelId="{75347D71-052F-4001-A574-6F2171C3CB4C}" type="presParOf" srcId="{78C75E32-2DBE-45E7-808D-9378ADA1D87E}" destId="{EFDEFC8E-1BEC-4553-9838-5FF903975E75}" srcOrd="6" destOrd="0" presId="urn:microsoft.com/office/officeart/2005/8/layout/orgChart1"/>
    <dgm:cxn modelId="{7961C4BB-7BBB-402F-BA76-F3FB1635C407}" type="presParOf" srcId="{78C75E32-2DBE-45E7-808D-9378ADA1D87E}" destId="{44E77886-47FC-4A04-8CC2-F424918C77B9}" srcOrd="7" destOrd="0" presId="urn:microsoft.com/office/officeart/2005/8/layout/orgChart1"/>
    <dgm:cxn modelId="{564AAB83-EAE9-4A91-8457-A5A618A9895A}" type="presParOf" srcId="{44E77886-47FC-4A04-8CC2-F424918C77B9}" destId="{08ABED88-1188-4DEE-9400-1AFD71D32824}" srcOrd="0" destOrd="0" presId="urn:microsoft.com/office/officeart/2005/8/layout/orgChart1"/>
    <dgm:cxn modelId="{8F2391E4-7F75-4C96-B399-5605F6E7EB2C}" type="presParOf" srcId="{08ABED88-1188-4DEE-9400-1AFD71D32824}" destId="{4584E2B7-5B33-44BD-9F58-02E9BF1E0D7E}" srcOrd="0" destOrd="0" presId="urn:microsoft.com/office/officeart/2005/8/layout/orgChart1"/>
    <dgm:cxn modelId="{931E99DF-AFE7-4B7C-949C-4D912197D7FF}" type="presParOf" srcId="{08ABED88-1188-4DEE-9400-1AFD71D32824}" destId="{6C3110B5-1081-4B25-987C-EBB472E5AD34}" srcOrd="1" destOrd="0" presId="urn:microsoft.com/office/officeart/2005/8/layout/orgChart1"/>
    <dgm:cxn modelId="{811CA741-617D-47A7-8885-4D4A031A6BA5}" type="presParOf" srcId="{44E77886-47FC-4A04-8CC2-F424918C77B9}" destId="{175D639D-FD2D-45C0-BF61-A3FF965ED150}" srcOrd="1" destOrd="0" presId="urn:microsoft.com/office/officeart/2005/8/layout/orgChart1"/>
    <dgm:cxn modelId="{E2BA7D21-8F80-4ACF-8A15-A68028AECC67}" type="presParOf" srcId="{44E77886-47FC-4A04-8CC2-F424918C77B9}" destId="{F5EB3423-2BBE-4532-B648-C8A44AA08809}" srcOrd="2" destOrd="0" presId="urn:microsoft.com/office/officeart/2005/8/layout/orgChart1"/>
    <dgm:cxn modelId="{7804E9C7-743B-4388-B373-9CE9C06788FE}" type="presParOf" srcId="{78C75E32-2DBE-45E7-808D-9378ADA1D87E}" destId="{86FDD839-7BE5-4E17-8C9F-2AF328210AD2}" srcOrd="8" destOrd="0" presId="urn:microsoft.com/office/officeart/2005/8/layout/orgChart1"/>
    <dgm:cxn modelId="{EFABCDA3-80D4-43FC-BE38-C22E716DB53C}" type="presParOf" srcId="{78C75E32-2DBE-45E7-808D-9378ADA1D87E}" destId="{878F0F32-B550-4FEC-A03A-741422C4C40A}" srcOrd="9" destOrd="0" presId="urn:microsoft.com/office/officeart/2005/8/layout/orgChart1"/>
    <dgm:cxn modelId="{3DE7342D-BB63-421D-AD02-5C01850AF158}" type="presParOf" srcId="{878F0F32-B550-4FEC-A03A-741422C4C40A}" destId="{AD9D681A-B5EE-4E93-B000-B314A30A4AB1}" srcOrd="0" destOrd="0" presId="urn:microsoft.com/office/officeart/2005/8/layout/orgChart1"/>
    <dgm:cxn modelId="{C68410C4-D571-4BB5-9DB1-062D761C4A3D}" type="presParOf" srcId="{AD9D681A-B5EE-4E93-B000-B314A30A4AB1}" destId="{AB49D537-E989-4397-93EB-D94889EE51F2}" srcOrd="0" destOrd="0" presId="urn:microsoft.com/office/officeart/2005/8/layout/orgChart1"/>
    <dgm:cxn modelId="{91DF3C47-99E3-4559-A126-5C0921C64151}" type="presParOf" srcId="{AD9D681A-B5EE-4E93-B000-B314A30A4AB1}" destId="{2AA29E30-00F3-4E8C-B5BD-937EA549ADA3}" srcOrd="1" destOrd="0" presId="urn:microsoft.com/office/officeart/2005/8/layout/orgChart1"/>
    <dgm:cxn modelId="{9D59D135-46EB-4D1A-B673-8551BE6FECB6}" type="presParOf" srcId="{878F0F32-B550-4FEC-A03A-741422C4C40A}" destId="{0B076854-D586-427A-8F4A-F687F2C2D9DC}" srcOrd="1" destOrd="0" presId="urn:microsoft.com/office/officeart/2005/8/layout/orgChart1"/>
    <dgm:cxn modelId="{01CC2A0A-9E6F-4A82-95E9-565382353E08}" type="presParOf" srcId="{878F0F32-B550-4FEC-A03A-741422C4C40A}" destId="{29F7CD78-7449-4732-A589-BB4F803F4403}" srcOrd="2" destOrd="0" presId="urn:microsoft.com/office/officeart/2005/8/layout/orgChart1"/>
    <dgm:cxn modelId="{F3F3DCFE-A046-499E-BB09-61C63E8591A5}" type="presParOf" srcId="{78C75E32-2DBE-45E7-808D-9378ADA1D87E}" destId="{F968F2E7-F307-4138-8713-DE0258EE6E35}" srcOrd="10" destOrd="0" presId="urn:microsoft.com/office/officeart/2005/8/layout/orgChart1"/>
    <dgm:cxn modelId="{39E6CEEB-C803-4C2C-9229-14C7EA9C6E5A}" type="presParOf" srcId="{78C75E32-2DBE-45E7-808D-9378ADA1D87E}" destId="{8B46F1AE-2915-4A18-BA22-AB151CE2CC10}" srcOrd="11" destOrd="0" presId="urn:microsoft.com/office/officeart/2005/8/layout/orgChart1"/>
    <dgm:cxn modelId="{A0C10531-617A-42CD-8709-16605DF49234}" type="presParOf" srcId="{8B46F1AE-2915-4A18-BA22-AB151CE2CC10}" destId="{8B14D144-1602-4EE0-A73F-1C69E272404F}" srcOrd="0" destOrd="0" presId="urn:microsoft.com/office/officeart/2005/8/layout/orgChart1"/>
    <dgm:cxn modelId="{02B8D227-447E-4002-8D78-6B2B52363806}" type="presParOf" srcId="{8B14D144-1602-4EE0-A73F-1C69E272404F}" destId="{1FFA8A18-1E17-4DB2-8DF7-B9422DA17E4E}" srcOrd="0" destOrd="0" presId="urn:microsoft.com/office/officeart/2005/8/layout/orgChart1"/>
    <dgm:cxn modelId="{8A44974B-9EED-4728-A785-2B3707484D9A}" type="presParOf" srcId="{8B14D144-1602-4EE0-A73F-1C69E272404F}" destId="{336710B5-0084-47CD-83A8-DD436ECB56CE}" srcOrd="1" destOrd="0" presId="urn:microsoft.com/office/officeart/2005/8/layout/orgChart1"/>
    <dgm:cxn modelId="{446DD467-6DED-4885-B55B-60AF10227923}" type="presParOf" srcId="{8B46F1AE-2915-4A18-BA22-AB151CE2CC10}" destId="{3846BF1F-83EE-477D-B057-EC0045DA58E6}" srcOrd="1" destOrd="0" presId="urn:microsoft.com/office/officeart/2005/8/layout/orgChart1"/>
    <dgm:cxn modelId="{7D4A63F2-F850-4904-ABE9-87E3C61F4E55}" type="presParOf" srcId="{8B46F1AE-2915-4A18-BA22-AB151CE2CC10}" destId="{68A3E833-1189-45A8-A9FB-27EBF63B72E3}" srcOrd="2" destOrd="0" presId="urn:microsoft.com/office/officeart/2005/8/layout/orgChart1"/>
    <dgm:cxn modelId="{60F03E5C-4BCC-4D88-A897-B7F72586FFBA}" type="presParOf" srcId="{553D2199-432D-4700-B945-BB9D9843E8BC}" destId="{64F811AF-AF74-45A5-B336-C69C7456A3FD}" srcOrd="2" destOrd="0" presId="urn:microsoft.com/office/officeart/2005/8/layout/orgChart1"/>
    <dgm:cxn modelId="{75A0E9EC-D2E6-494E-9CB3-1381E6E6772B}" type="presParOf" srcId="{6827A0DC-CA03-4C58-8536-4922959467C1}" destId="{6A22D13D-CD8D-480B-A20A-0569A4E851C4}" srcOrd="2" destOrd="0" presId="urn:microsoft.com/office/officeart/2005/8/layout/orgChart1"/>
    <dgm:cxn modelId="{E83F930F-B87D-4E46-BBE0-500BEE613395}" type="presParOf" srcId="{1D6518F6-B01F-458A-9FFE-4858C75D2FF1}" destId="{781FCD1C-FBFD-4FAD-AEE8-E229D980189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68F2E7-F307-4138-8713-DE0258EE6E35}">
      <dsp:nvSpPr>
        <dsp:cNvPr id="0" name=""/>
        <dsp:cNvSpPr/>
      </dsp:nvSpPr>
      <dsp:spPr>
        <a:xfrm>
          <a:off x="8060912" y="2328722"/>
          <a:ext cx="141061" cy="37710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71034"/>
              </a:lnTo>
              <a:lnTo>
                <a:pt x="141061" y="3771034"/>
              </a:lnTo>
            </a:path>
          </a:pathLst>
        </a:custGeom>
        <a:noFill/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FDD839-7BE5-4E17-8C9F-2AF328210AD2}">
      <dsp:nvSpPr>
        <dsp:cNvPr id="0" name=""/>
        <dsp:cNvSpPr/>
      </dsp:nvSpPr>
      <dsp:spPr>
        <a:xfrm>
          <a:off x="8060912" y="2328722"/>
          <a:ext cx="141061" cy="31033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03345"/>
              </a:lnTo>
              <a:lnTo>
                <a:pt x="141061" y="3103345"/>
              </a:lnTo>
            </a:path>
          </a:pathLst>
        </a:custGeom>
        <a:noFill/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FDEFC8E-1BEC-4553-9838-5FF903975E75}">
      <dsp:nvSpPr>
        <dsp:cNvPr id="0" name=""/>
        <dsp:cNvSpPr/>
      </dsp:nvSpPr>
      <dsp:spPr>
        <a:xfrm>
          <a:off x="8060912" y="2328722"/>
          <a:ext cx="141061" cy="24356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35655"/>
              </a:lnTo>
              <a:lnTo>
                <a:pt x="141061" y="2435655"/>
              </a:lnTo>
            </a:path>
          </a:pathLst>
        </a:custGeom>
        <a:noFill/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599866-59CF-4C49-8FE9-A9821D5BBFB2}">
      <dsp:nvSpPr>
        <dsp:cNvPr id="0" name=""/>
        <dsp:cNvSpPr/>
      </dsp:nvSpPr>
      <dsp:spPr>
        <a:xfrm>
          <a:off x="8060912" y="2328722"/>
          <a:ext cx="141061" cy="17679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67966"/>
              </a:lnTo>
              <a:lnTo>
                <a:pt x="141061" y="1767966"/>
              </a:lnTo>
            </a:path>
          </a:pathLst>
        </a:custGeom>
        <a:noFill/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D6A169-8E9A-4F68-94EF-A52204099CAD}">
      <dsp:nvSpPr>
        <dsp:cNvPr id="0" name=""/>
        <dsp:cNvSpPr/>
      </dsp:nvSpPr>
      <dsp:spPr>
        <a:xfrm>
          <a:off x="8060912" y="2328722"/>
          <a:ext cx="141061" cy="11002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00277"/>
              </a:lnTo>
              <a:lnTo>
                <a:pt x="141061" y="1100277"/>
              </a:lnTo>
            </a:path>
          </a:pathLst>
        </a:custGeom>
        <a:noFill/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996128-B4DE-4541-AB89-F987D29FD641}">
      <dsp:nvSpPr>
        <dsp:cNvPr id="0" name=""/>
        <dsp:cNvSpPr/>
      </dsp:nvSpPr>
      <dsp:spPr>
        <a:xfrm>
          <a:off x="8060912" y="2328722"/>
          <a:ext cx="141061" cy="4325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32587"/>
              </a:lnTo>
              <a:lnTo>
                <a:pt x="141061" y="432587"/>
              </a:lnTo>
            </a:path>
          </a:pathLst>
        </a:custGeom>
        <a:noFill/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1B3F122-7FB4-4B62-9A64-466299E7E2C4}">
      <dsp:nvSpPr>
        <dsp:cNvPr id="0" name=""/>
        <dsp:cNvSpPr/>
      </dsp:nvSpPr>
      <dsp:spPr>
        <a:xfrm>
          <a:off x="6730235" y="1661033"/>
          <a:ext cx="1706840" cy="19748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8742"/>
              </a:lnTo>
              <a:lnTo>
                <a:pt x="1706840" y="98742"/>
              </a:lnTo>
              <a:lnTo>
                <a:pt x="1706840" y="197485"/>
              </a:lnTo>
            </a:path>
          </a:pathLst>
        </a:custGeom>
        <a:noFill/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994362-BB6C-4A7A-B5B9-CABE5333A5F3}">
      <dsp:nvSpPr>
        <dsp:cNvPr id="0" name=""/>
        <dsp:cNvSpPr/>
      </dsp:nvSpPr>
      <dsp:spPr>
        <a:xfrm>
          <a:off x="6923019" y="2328722"/>
          <a:ext cx="141061" cy="17679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67966"/>
              </a:lnTo>
              <a:lnTo>
                <a:pt x="141061" y="1767966"/>
              </a:lnTo>
            </a:path>
          </a:pathLst>
        </a:custGeom>
        <a:noFill/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A871EE-D170-4FB8-9918-B9EA54556CDE}">
      <dsp:nvSpPr>
        <dsp:cNvPr id="0" name=""/>
        <dsp:cNvSpPr/>
      </dsp:nvSpPr>
      <dsp:spPr>
        <a:xfrm>
          <a:off x="6923019" y="2328722"/>
          <a:ext cx="141061" cy="11002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00277"/>
              </a:lnTo>
              <a:lnTo>
                <a:pt x="141061" y="1100277"/>
              </a:lnTo>
            </a:path>
          </a:pathLst>
        </a:custGeom>
        <a:noFill/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222968-7CA3-441A-B902-4C37D58543BE}">
      <dsp:nvSpPr>
        <dsp:cNvPr id="0" name=""/>
        <dsp:cNvSpPr/>
      </dsp:nvSpPr>
      <dsp:spPr>
        <a:xfrm>
          <a:off x="6923019" y="2328722"/>
          <a:ext cx="141061" cy="4325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32587"/>
              </a:lnTo>
              <a:lnTo>
                <a:pt x="141061" y="432587"/>
              </a:lnTo>
            </a:path>
          </a:pathLst>
        </a:custGeom>
        <a:noFill/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9B54764-F403-4312-9ACB-49A28A8F964A}">
      <dsp:nvSpPr>
        <dsp:cNvPr id="0" name=""/>
        <dsp:cNvSpPr/>
      </dsp:nvSpPr>
      <dsp:spPr>
        <a:xfrm>
          <a:off x="6730235" y="1661033"/>
          <a:ext cx="568946" cy="19748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8742"/>
              </a:lnTo>
              <a:lnTo>
                <a:pt x="568946" y="98742"/>
              </a:lnTo>
              <a:lnTo>
                <a:pt x="568946" y="197485"/>
              </a:lnTo>
            </a:path>
          </a:pathLst>
        </a:custGeom>
        <a:noFill/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DEB954-A348-4967-9A30-FB920CE037DE}">
      <dsp:nvSpPr>
        <dsp:cNvPr id="0" name=""/>
        <dsp:cNvSpPr/>
      </dsp:nvSpPr>
      <dsp:spPr>
        <a:xfrm>
          <a:off x="5785125" y="2328722"/>
          <a:ext cx="141061" cy="24356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35655"/>
              </a:lnTo>
              <a:lnTo>
                <a:pt x="141061" y="2435655"/>
              </a:lnTo>
            </a:path>
          </a:pathLst>
        </a:custGeom>
        <a:noFill/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BAACD2-50A3-4ED0-B1A5-248E3E48DA6F}">
      <dsp:nvSpPr>
        <dsp:cNvPr id="0" name=""/>
        <dsp:cNvSpPr/>
      </dsp:nvSpPr>
      <dsp:spPr>
        <a:xfrm>
          <a:off x="5785125" y="2328722"/>
          <a:ext cx="141061" cy="17679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67966"/>
              </a:lnTo>
              <a:lnTo>
                <a:pt x="141061" y="1767966"/>
              </a:lnTo>
            </a:path>
          </a:pathLst>
        </a:custGeom>
        <a:noFill/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B75809-3747-4A97-95AC-9D855FED3B76}">
      <dsp:nvSpPr>
        <dsp:cNvPr id="0" name=""/>
        <dsp:cNvSpPr/>
      </dsp:nvSpPr>
      <dsp:spPr>
        <a:xfrm>
          <a:off x="5785125" y="2328722"/>
          <a:ext cx="141061" cy="11002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00277"/>
              </a:lnTo>
              <a:lnTo>
                <a:pt x="141061" y="1100277"/>
              </a:lnTo>
            </a:path>
          </a:pathLst>
        </a:custGeom>
        <a:noFill/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254173-0C28-485B-9467-8E4D1896356C}">
      <dsp:nvSpPr>
        <dsp:cNvPr id="0" name=""/>
        <dsp:cNvSpPr/>
      </dsp:nvSpPr>
      <dsp:spPr>
        <a:xfrm>
          <a:off x="5785125" y="2328722"/>
          <a:ext cx="141061" cy="4325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32587"/>
              </a:lnTo>
              <a:lnTo>
                <a:pt x="141061" y="432587"/>
              </a:lnTo>
            </a:path>
          </a:pathLst>
        </a:custGeom>
        <a:noFill/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5A8D2A-0B9A-4066-8589-347BCA9F4781}">
      <dsp:nvSpPr>
        <dsp:cNvPr id="0" name=""/>
        <dsp:cNvSpPr/>
      </dsp:nvSpPr>
      <dsp:spPr>
        <a:xfrm>
          <a:off x="6161289" y="1661033"/>
          <a:ext cx="568946" cy="197485"/>
        </a:xfrm>
        <a:custGeom>
          <a:avLst/>
          <a:gdLst/>
          <a:ahLst/>
          <a:cxnLst/>
          <a:rect l="0" t="0" r="0" b="0"/>
          <a:pathLst>
            <a:path>
              <a:moveTo>
                <a:pt x="568946" y="0"/>
              </a:moveTo>
              <a:lnTo>
                <a:pt x="568946" y="98742"/>
              </a:lnTo>
              <a:lnTo>
                <a:pt x="0" y="98742"/>
              </a:lnTo>
              <a:lnTo>
                <a:pt x="0" y="197485"/>
              </a:lnTo>
            </a:path>
          </a:pathLst>
        </a:custGeom>
        <a:noFill/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45A651-A3E8-495B-9670-4A1C0A04629A}">
      <dsp:nvSpPr>
        <dsp:cNvPr id="0" name=""/>
        <dsp:cNvSpPr/>
      </dsp:nvSpPr>
      <dsp:spPr>
        <a:xfrm>
          <a:off x="5023395" y="1661033"/>
          <a:ext cx="1706840" cy="197485"/>
        </a:xfrm>
        <a:custGeom>
          <a:avLst/>
          <a:gdLst/>
          <a:ahLst/>
          <a:cxnLst/>
          <a:rect l="0" t="0" r="0" b="0"/>
          <a:pathLst>
            <a:path>
              <a:moveTo>
                <a:pt x="1706840" y="0"/>
              </a:moveTo>
              <a:lnTo>
                <a:pt x="1706840" y="98742"/>
              </a:lnTo>
              <a:lnTo>
                <a:pt x="0" y="98742"/>
              </a:lnTo>
              <a:lnTo>
                <a:pt x="0" y="197485"/>
              </a:lnTo>
            </a:path>
          </a:pathLst>
        </a:custGeom>
        <a:noFill/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60E527B-A9A7-46B2-95A1-5F3CCBA0C5CC}">
      <dsp:nvSpPr>
        <dsp:cNvPr id="0" name=""/>
        <dsp:cNvSpPr/>
      </dsp:nvSpPr>
      <dsp:spPr>
        <a:xfrm>
          <a:off x="4454449" y="993344"/>
          <a:ext cx="2275786" cy="19748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8742"/>
              </a:lnTo>
              <a:lnTo>
                <a:pt x="2275786" y="98742"/>
              </a:lnTo>
              <a:lnTo>
                <a:pt x="2275786" y="197485"/>
              </a:lnTo>
            </a:path>
          </a:pathLst>
        </a:custGeom>
        <a:noFill/>
        <a:ln w="254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792524C-5BFF-4E79-AC3A-7486DC3C7F9E}">
      <dsp:nvSpPr>
        <dsp:cNvPr id="0" name=""/>
        <dsp:cNvSpPr/>
      </dsp:nvSpPr>
      <dsp:spPr>
        <a:xfrm>
          <a:off x="3509339" y="2328722"/>
          <a:ext cx="141061" cy="31033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03345"/>
              </a:lnTo>
              <a:lnTo>
                <a:pt x="141061" y="3103345"/>
              </a:lnTo>
            </a:path>
          </a:pathLst>
        </a:custGeom>
        <a:noFill/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EF69817-797A-4ED3-807D-819255348F8F}">
      <dsp:nvSpPr>
        <dsp:cNvPr id="0" name=""/>
        <dsp:cNvSpPr/>
      </dsp:nvSpPr>
      <dsp:spPr>
        <a:xfrm>
          <a:off x="3509339" y="2328722"/>
          <a:ext cx="141061" cy="24356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35655"/>
              </a:lnTo>
              <a:lnTo>
                <a:pt x="141061" y="2435655"/>
              </a:lnTo>
            </a:path>
          </a:pathLst>
        </a:custGeom>
        <a:noFill/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AE0B28-4456-43EB-B896-3C1B3F134B69}">
      <dsp:nvSpPr>
        <dsp:cNvPr id="0" name=""/>
        <dsp:cNvSpPr/>
      </dsp:nvSpPr>
      <dsp:spPr>
        <a:xfrm>
          <a:off x="3509339" y="2328722"/>
          <a:ext cx="141061" cy="17679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67966"/>
              </a:lnTo>
              <a:lnTo>
                <a:pt x="141061" y="1767966"/>
              </a:lnTo>
            </a:path>
          </a:pathLst>
        </a:custGeom>
        <a:noFill/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E364CE4-B3F1-4535-B686-A320E825F026}">
      <dsp:nvSpPr>
        <dsp:cNvPr id="0" name=""/>
        <dsp:cNvSpPr/>
      </dsp:nvSpPr>
      <dsp:spPr>
        <a:xfrm>
          <a:off x="3509339" y="2328722"/>
          <a:ext cx="141061" cy="11002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00277"/>
              </a:lnTo>
              <a:lnTo>
                <a:pt x="141061" y="1100277"/>
              </a:lnTo>
            </a:path>
          </a:pathLst>
        </a:custGeom>
        <a:noFill/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E9BECE-D4F8-4B46-A5A7-4D878B39D79A}">
      <dsp:nvSpPr>
        <dsp:cNvPr id="0" name=""/>
        <dsp:cNvSpPr/>
      </dsp:nvSpPr>
      <dsp:spPr>
        <a:xfrm>
          <a:off x="3509339" y="2328722"/>
          <a:ext cx="141061" cy="4325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32587"/>
              </a:lnTo>
              <a:lnTo>
                <a:pt x="141061" y="432587"/>
              </a:lnTo>
            </a:path>
          </a:pathLst>
        </a:custGeom>
        <a:noFill/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2B9FA7-6521-4E71-925B-D7C45A63F8C4}">
      <dsp:nvSpPr>
        <dsp:cNvPr id="0" name=""/>
        <dsp:cNvSpPr/>
      </dsp:nvSpPr>
      <dsp:spPr>
        <a:xfrm>
          <a:off x="2178662" y="1661033"/>
          <a:ext cx="1706840" cy="19748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8742"/>
              </a:lnTo>
              <a:lnTo>
                <a:pt x="1706840" y="98742"/>
              </a:lnTo>
              <a:lnTo>
                <a:pt x="1706840" y="197485"/>
              </a:lnTo>
            </a:path>
          </a:pathLst>
        </a:custGeom>
        <a:noFill/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E1DC4E-AEAC-4280-88AF-B2910E2B5A49}">
      <dsp:nvSpPr>
        <dsp:cNvPr id="0" name=""/>
        <dsp:cNvSpPr/>
      </dsp:nvSpPr>
      <dsp:spPr>
        <a:xfrm>
          <a:off x="2371445" y="2328722"/>
          <a:ext cx="141061" cy="24356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35655"/>
              </a:lnTo>
              <a:lnTo>
                <a:pt x="141061" y="2435655"/>
              </a:lnTo>
            </a:path>
          </a:pathLst>
        </a:custGeom>
        <a:noFill/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39EACA0-CC11-4757-A1BE-112CF79D4A5D}">
      <dsp:nvSpPr>
        <dsp:cNvPr id="0" name=""/>
        <dsp:cNvSpPr/>
      </dsp:nvSpPr>
      <dsp:spPr>
        <a:xfrm>
          <a:off x="2371445" y="2328722"/>
          <a:ext cx="141061" cy="17679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67966"/>
              </a:lnTo>
              <a:lnTo>
                <a:pt x="141061" y="1767966"/>
              </a:lnTo>
            </a:path>
          </a:pathLst>
        </a:custGeom>
        <a:noFill/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F6582FD-2072-48D6-81CA-E49FE352212D}">
      <dsp:nvSpPr>
        <dsp:cNvPr id="0" name=""/>
        <dsp:cNvSpPr/>
      </dsp:nvSpPr>
      <dsp:spPr>
        <a:xfrm>
          <a:off x="2371445" y="2328722"/>
          <a:ext cx="141061" cy="11002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00277"/>
              </a:lnTo>
              <a:lnTo>
                <a:pt x="141061" y="1100277"/>
              </a:lnTo>
            </a:path>
          </a:pathLst>
        </a:custGeom>
        <a:noFill/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909DD2-3B21-499F-94D5-C45A6A501971}">
      <dsp:nvSpPr>
        <dsp:cNvPr id="0" name=""/>
        <dsp:cNvSpPr/>
      </dsp:nvSpPr>
      <dsp:spPr>
        <a:xfrm>
          <a:off x="2371445" y="2328722"/>
          <a:ext cx="141061" cy="4325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32587"/>
              </a:lnTo>
              <a:lnTo>
                <a:pt x="141061" y="432587"/>
              </a:lnTo>
            </a:path>
          </a:pathLst>
        </a:custGeom>
        <a:noFill/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485A2A-EFD0-4C83-AE07-AE55354996AA}">
      <dsp:nvSpPr>
        <dsp:cNvPr id="0" name=""/>
        <dsp:cNvSpPr/>
      </dsp:nvSpPr>
      <dsp:spPr>
        <a:xfrm>
          <a:off x="2178662" y="1661033"/>
          <a:ext cx="568946" cy="19748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8742"/>
              </a:lnTo>
              <a:lnTo>
                <a:pt x="568946" y="98742"/>
              </a:lnTo>
              <a:lnTo>
                <a:pt x="568946" y="197485"/>
              </a:lnTo>
            </a:path>
          </a:pathLst>
        </a:custGeom>
        <a:noFill/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591507-F1F2-4CD5-BA41-03ACDA60DBA8}">
      <dsp:nvSpPr>
        <dsp:cNvPr id="0" name=""/>
        <dsp:cNvSpPr/>
      </dsp:nvSpPr>
      <dsp:spPr>
        <a:xfrm>
          <a:off x="1233552" y="2328722"/>
          <a:ext cx="141061" cy="37710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71034"/>
              </a:lnTo>
              <a:lnTo>
                <a:pt x="141061" y="3771034"/>
              </a:lnTo>
            </a:path>
          </a:pathLst>
        </a:custGeom>
        <a:noFill/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405F08-ED13-4F9C-95E6-05FBFBDE7958}">
      <dsp:nvSpPr>
        <dsp:cNvPr id="0" name=""/>
        <dsp:cNvSpPr/>
      </dsp:nvSpPr>
      <dsp:spPr>
        <a:xfrm>
          <a:off x="1233552" y="2328722"/>
          <a:ext cx="141061" cy="31033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03345"/>
              </a:lnTo>
              <a:lnTo>
                <a:pt x="141061" y="3103345"/>
              </a:lnTo>
            </a:path>
          </a:pathLst>
        </a:custGeom>
        <a:noFill/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2C1C51-24A4-402B-BB91-58362A2D6950}">
      <dsp:nvSpPr>
        <dsp:cNvPr id="0" name=""/>
        <dsp:cNvSpPr/>
      </dsp:nvSpPr>
      <dsp:spPr>
        <a:xfrm>
          <a:off x="1233552" y="2328722"/>
          <a:ext cx="141061" cy="24356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35655"/>
              </a:lnTo>
              <a:lnTo>
                <a:pt x="141061" y="2435655"/>
              </a:lnTo>
            </a:path>
          </a:pathLst>
        </a:custGeom>
        <a:noFill/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F5C8377-9D00-4C4B-BAE9-EE74C5F29F8D}">
      <dsp:nvSpPr>
        <dsp:cNvPr id="0" name=""/>
        <dsp:cNvSpPr/>
      </dsp:nvSpPr>
      <dsp:spPr>
        <a:xfrm>
          <a:off x="1233552" y="2328722"/>
          <a:ext cx="141061" cy="17679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67966"/>
              </a:lnTo>
              <a:lnTo>
                <a:pt x="141061" y="1767966"/>
              </a:lnTo>
            </a:path>
          </a:pathLst>
        </a:custGeom>
        <a:noFill/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B1E5482-710B-4AD4-9C86-70971E3EADDE}">
      <dsp:nvSpPr>
        <dsp:cNvPr id="0" name=""/>
        <dsp:cNvSpPr/>
      </dsp:nvSpPr>
      <dsp:spPr>
        <a:xfrm>
          <a:off x="1233552" y="2328722"/>
          <a:ext cx="141061" cy="11002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00277"/>
              </a:lnTo>
              <a:lnTo>
                <a:pt x="141061" y="1100277"/>
              </a:lnTo>
            </a:path>
          </a:pathLst>
        </a:custGeom>
        <a:noFill/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343B9F-2CCF-4E32-AB02-09F872CEEC0E}">
      <dsp:nvSpPr>
        <dsp:cNvPr id="0" name=""/>
        <dsp:cNvSpPr/>
      </dsp:nvSpPr>
      <dsp:spPr>
        <a:xfrm>
          <a:off x="1233552" y="2328722"/>
          <a:ext cx="141061" cy="4325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32587"/>
              </a:lnTo>
              <a:lnTo>
                <a:pt x="141061" y="432587"/>
              </a:lnTo>
            </a:path>
          </a:pathLst>
        </a:custGeom>
        <a:noFill/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AA6866-79ED-444A-9FF3-68A261F2DC23}">
      <dsp:nvSpPr>
        <dsp:cNvPr id="0" name=""/>
        <dsp:cNvSpPr/>
      </dsp:nvSpPr>
      <dsp:spPr>
        <a:xfrm>
          <a:off x="1609715" y="1661033"/>
          <a:ext cx="568946" cy="197485"/>
        </a:xfrm>
        <a:custGeom>
          <a:avLst/>
          <a:gdLst/>
          <a:ahLst/>
          <a:cxnLst/>
          <a:rect l="0" t="0" r="0" b="0"/>
          <a:pathLst>
            <a:path>
              <a:moveTo>
                <a:pt x="568946" y="0"/>
              </a:moveTo>
              <a:lnTo>
                <a:pt x="568946" y="98742"/>
              </a:lnTo>
              <a:lnTo>
                <a:pt x="0" y="98742"/>
              </a:lnTo>
              <a:lnTo>
                <a:pt x="0" y="197485"/>
              </a:lnTo>
            </a:path>
          </a:pathLst>
        </a:custGeom>
        <a:noFill/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8E2C391-4221-489B-95FC-0AD0DE35DBA2}">
      <dsp:nvSpPr>
        <dsp:cNvPr id="0" name=""/>
        <dsp:cNvSpPr/>
      </dsp:nvSpPr>
      <dsp:spPr>
        <a:xfrm>
          <a:off x="471822" y="1661033"/>
          <a:ext cx="1706840" cy="197485"/>
        </a:xfrm>
        <a:custGeom>
          <a:avLst/>
          <a:gdLst/>
          <a:ahLst/>
          <a:cxnLst/>
          <a:rect l="0" t="0" r="0" b="0"/>
          <a:pathLst>
            <a:path>
              <a:moveTo>
                <a:pt x="1706840" y="0"/>
              </a:moveTo>
              <a:lnTo>
                <a:pt x="1706840" y="98742"/>
              </a:lnTo>
              <a:lnTo>
                <a:pt x="0" y="98742"/>
              </a:lnTo>
              <a:lnTo>
                <a:pt x="0" y="197485"/>
              </a:lnTo>
            </a:path>
          </a:pathLst>
        </a:custGeom>
        <a:noFill/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BDB44D-D3E3-4BD4-9253-00B16CF7648D}">
      <dsp:nvSpPr>
        <dsp:cNvPr id="0" name=""/>
        <dsp:cNvSpPr/>
      </dsp:nvSpPr>
      <dsp:spPr>
        <a:xfrm>
          <a:off x="2178662" y="993344"/>
          <a:ext cx="2275786" cy="197485"/>
        </a:xfrm>
        <a:custGeom>
          <a:avLst/>
          <a:gdLst/>
          <a:ahLst/>
          <a:cxnLst/>
          <a:rect l="0" t="0" r="0" b="0"/>
          <a:pathLst>
            <a:path>
              <a:moveTo>
                <a:pt x="2275786" y="0"/>
              </a:moveTo>
              <a:lnTo>
                <a:pt x="2275786" y="98742"/>
              </a:lnTo>
              <a:lnTo>
                <a:pt x="0" y="98742"/>
              </a:lnTo>
              <a:lnTo>
                <a:pt x="0" y="197485"/>
              </a:lnTo>
            </a:path>
          </a:pathLst>
        </a:custGeom>
        <a:noFill/>
        <a:ln w="254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C48B67-CE3D-4CFA-93E0-85F248DF0AEE}">
      <dsp:nvSpPr>
        <dsp:cNvPr id="0" name=""/>
        <dsp:cNvSpPr/>
      </dsp:nvSpPr>
      <dsp:spPr>
        <a:xfrm>
          <a:off x="2965294" y="523140"/>
          <a:ext cx="2978308" cy="470203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cap="none" spc="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rPr>
            <a:t>FIRST Team 2228 </a:t>
          </a:r>
          <a:r>
            <a:rPr lang="en-US" sz="900" b="1" kern="1200" cap="none" spc="0" dirty="0" err="1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rPr>
            <a:t>CougarTech</a:t>
          </a:r>
          <a:endParaRPr lang="en-US" sz="900" b="1" kern="1200" cap="none" spc="0" dirty="0">
            <a:ln w="12700">
              <a:solidFill>
                <a:schemeClr val="tx2">
                  <a:satMod val="155000"/>
                </a:schemeClr>
              </a:solidFill>
              <a:prstDash val="solid"/>
            </a:ln>
            <a:solidFill>
              <a:schemeClr val="bg2">
                <a:tint val="85000"/>
                <a:satMod val="155000"/>
              </a:schemeClr>
            </a:solidFill>
            <a:effectLst>
              <a:outerShdw blurRad="41275" dist="20320" dir="1800000" algn="tl" rotWithShape="0">
                <a:srgbClr val="000000">
                  <a:alpha val="40000"/>
                </a:srgbClr>
              </a:outerShdw>
            </a:effectLst>
          </a:endParaRPr>
        </a:p>
      </dsp:txBody>
      <dsp:txXfrm>
        <a:off x="2965294" y="523140"/>
        <a:ext cx="2978308" cy="470203"/>
      </dsp:txXfrm>
    </dsp:sp>
    <dsp:sp modelId="{C345FC64-4119-4FED-BA9C-7ED57560DA7C}">
      <dsp:nvSpPr>
        <dsp:cNvPr id="0" name=""/>
        <dsp:cNvSpPr/>
      </dsp:nvSpPr>
      <dsp:spPr>
        <a:xfrm>
          <a:off x="1708458" y="1190829"/>
          <a:ext cx="940407" cy="470203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Student Organization</a:t>
          </a:r>
          <a:endParaRPr lang="en-US" sz="900" kern="1200" dirty="0"/>
        </a:p>
      </dsp:txBody>
      <dsp:txXfrm>
        <a:off x="1708458" y="1190829"/>
        <a:ext cx="940407" cy="470203"/>
      </dsp:txXfrm>
    </dsp:sp>
    <dsp:sp modelId="{0C111503-4212-4F29-AB1F-0EAE6FBA8487}">
      <dsp:nvSpPr>
        <dsp:cNvPr id="0" name=""/>
        <dsp:cNvSpPr/>
      </dsp:nvSpPr>
      <dsp:spPr>
        <a:xfrm>
          <a:off x="1618" y="1858519"/>
          <a:ext cx="940407" cy="470203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Team Captains</a:t>
          </a:r>
          <a:endParaRPr lang="en-US" sz="900" kern="1200" dirty="0"/>
        </a:p>
      </dsp:txBody>
      <dsp:txXfrm>
        <a:off x="1618" y="1858519"/>
        <a:ext cx="940407" cy="470203"/>
      </dsp:txXfrm>
    </dsp:sp>
    <dsp:sp modelId="{020E326C-6F91-4DAE-9576-A6E9913089C0}">
      <dsp:nvSpPr>
        <dsp:cNvPr id="0" name=""/>
        <dsp:cNvSpPr/>
      </dsp:nvSpPr>
      <dsp:spPr>
        <a:xfrm>
          <a:off x="1139511" y="1858519"/>
          <a:ext cx="940407" cy="470203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Sub-Teams</a:t>
          </a:r>
          <a:endParaRPr lang="en-US" sz="900" kern="1200" dirty="0"/>
        </a:p>
      </dsp:txBody>
      <dsp:txXfrm>
        <a:off x="1139511" y="1858519"/>
        <a:ext cx="940407" cy="470203"/>
      </dsp:txXfrm>
    </dsp:sp>
    <dsp:sp modelId="{930C3D98-F394-4794-B84A-006D64BD4D60}">
      <dsp:nvSpPr>
        <dsp:cNvPr id="0" name=""/>
        <dsp:cNvSpPr/>
      </dsp:nvSpPr>
      <dsp:spPr>
        <a:xfrm>
          <a:off x="1374613" y="2526208"/>
          <a:ext cx="940407" cy="470203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Design and Drafting</a:t>
          </a:r>
          <a:endParaRPr lang="en-US" sz="900" kern="1200" dirty="0"/>
        </a:p>
      </dsp:txBody>
      <dsp:txXfrm>
        <a:off x="1374613" y="2526208"/>
        <a:ext cx="940407" cy="470203"/>
      </dsp:txXfrm>
    </dsp:sp>
    <dsp:sp modelId="{77B570DE-72D9-4BDE-84C0-A9DBDD03EB76}">
      <dsp:nvSpPr>
        <dsp:cNvPr id="0" name=""/>
        <dsp:cNvSpPr/>
      </dsp:nvSpPr>
      <dsp:spPr>
        <a:xfrm>
          <a:off x="1374613" y="3193898"/>
          <a:ext cx="940407" cy="470203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Electrical</a:t>
          </a:r>
          <a:endParaRPr lang="en-US" sz="900" kern="1200" dirty="0"/>
        </a:p>
      </dsp:txBody>
      <dsp:txXfrm>
        <a:off x="1374613" y="3193898"/>
        <a:ext cx="940407" cy="470203"/>
      </dsp:txXfrm>
    </dsp:sp>
    <dsp:sp modelId="{75A3DE0A-5384-43E9-BC01-C0272714218B}">
      <dsp:nvSpPr>
        <dsp:cNvPr id="0" name=""/>
        <dsp:cNvSpPr/>
      </dsp:nvSpPr>
      <dsp:spPr>
        <a:xfrm>
          <a:off x="1374613" y="3861587"/>
          <a:ext cx="940407" cy="470203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Marketing</a:t>
          </a:r>
          <a:endParaRPr lang="en-US" sz="900" kern="1200" dirty="0"/>
        </a:p>
      </dsp:txBody>
      <dsp:txXfrm>
        <a:off x="1374613" y="3861587"/>
        <a:ext cx="940407" cy="470203"/>
      </dsp:txXfrm>
    </dsp:sp>
    <dsp:sp modelId="{B8303B8D-8EE9-456C-9057-F3DBB227F776}">
      <dsp:nvSpPr>
        <dsp:cNvPr id="0" name=""/>
        <dsp:cNvSpPr/>
      </dsp:nvSpPr>
      <dsp:spPr>
        <a:xfrm>
          <a:off x="1374613" y="4529277"/>
          <a:ext cx="940407" cy="470203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Mechanical</a:t>
          </a:r>
          <a:endParaRPr lang="en-US" sz="900" kern="1200" dirty="0"/>
        </a:p>
      </dsp:txBody>
      <dsp:txXfrm>
        <a:off x="1374613" y="4529277"/>
        <a:ext cx="940407" cy="470203"/>
      </dsp:txXfrm>
    </dsp:sp>
    <dsp:sp modelId="{E6C35105-9B4A-44F1-A9D4-D60ABF4A8D6E}">
      <dsp:nvSpPr>
        <dsp:cNvPr id="0" name=""/>
        <dsp:cNvSpPr/>
      </dsp:nvSpPr>
      <dsp:spPr>
        <a:xfrm>
          <a:off x="1374613" y="5196966"/>
          <a:ext cx="940407" cy="470203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Programming</a:t>
          </a:r>
          <a:endParaRPr lang="en-US" sz="900" kern="1200" dirty="0"/>
        </a:p>
      </dsp:txBody>
      <dsp:txXfrm>
        <a:off x="1374613" y="5196966"/>
        <a:ext cx="940407" cy="470203"/>
      </dsp:txXfrm>
    </dsp:sp>
    <dsp:sp modelId="{0C490F33-4F8F-4FE5-AA8B-1C69816DB220}">
      <dsp:nvSpPr>
        <dsp:cNvPr id="0" name=""/>
        <dsp:cNvSpPr/>
      </dsp:nvSpPr>
      <dsp:spPr>
        <a:xfrm>
          <a:off x="1374613" y="5864655"/>
          <a:ext cx="940407" cy="470203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Supplementary</a:t>
          </a:r>
          <a:endParaRPr lang="en-US" sz="900" kern="1200" dirty="0"/>
        </a:p>
      </dsp:txBody>
      <dsp:txXfrm>
        <a:off x="1374613" y="5864655"/>
        <a:ext cx="940407" cy="470203"/>
      </dsp:txXfrm>
    </dsp:sp>
    <dsp:sp modelId="{62DBFBB4-59EA-4125-93E2-D1707A44FB95}">
      <dsp:nvSpPr>
        <dsp:cNvPr id="0" name=""/>
        <dsp:cNvSpPr/>
      </dsp:nvSpPr>
      <dsp:spPr>
        <a:xfrm>
          <a:off x="2277405" y="1858519"/>
          <a:ext cx="940407" cy="470203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Ad Hoc</a:t>
          </a:r>
          <a:endParaRPr lang="en-US" sz="900" kern="1200" dirty="0"/>
        </a:p>
      </dsp:txBody>
      <dsp:txXfrm>
        <a:off x="2277405" y="1858519"/>
        <a:ext cx="940407" cy="470203"/>
      </dsp:txXfrm>
    </dsp:sp>
    <dsp:sp modelId="{B033A70B-1CEB-4706-904F-A2D71E1A60C6}">
      <dsp:nvSpPr>
        <dsp:cNvPr id="0" name=""/>
        <dsp:cNvSpPr/>
      </dsp:nvSpPr>
      <dsp:spPr>
        <a:xfrm>
          <a:off x="2512507" y="2526208"/>
          <a:ext cx="940407" cy="470203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Drive Team</a:t>
          </a:r>
          <a:endParaRPr lang="en-US" sz="900" kern="1200" dirty="0"/>
        </a:p>
      </dsp:txBody>
      <dsp:txXfrm>
        <a:off x="2512507" y="2526208"/>
        <a:ext cx="940407" cy="470203"/>
      </dsp:txXfrm>
    </dsp:sp>
    <dsp:sp modelId="{BCBCF3C7-8D99-4BED-9978-DF7B777955EC}">
      <dsp:nvSpPr>
        <dsp:cNvPr id="0" name=""/>
        <dsp:cNvSpPr/>
      </dsp:nvSpPr>
      <dsp:spPr>
        <a:xfrm>
          <a:off x="2512507" y="3193898"/>
          <a:ext cx="940407" cy="470203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Pit Team</a:t>
          </a:r>
          <a:endParaRPr lang="en-US" sz="900" kern="1200" dirty="0"/>
        </a:p>
      </dsp:txBody>
      <dsp:txXfrm>
        <a:off x="2512507" y="3193898"/>
        <a:ext cx="940407" cy="470203"/>
      </dsp:txXfrm>
    </dsp:sp>
    <dsp:sp modelId="{27B6786A-BBC6-48E5-8CAD-2B4402F33DA9}">
      <dsp:nvSpPr>
        <dsp:cNvPr id="0" name=""/>
        <dsp:cNvSpPr/>
      </dsp:nvSpPr>
      <dsp:spPr>
        <a:xfrm>
          <a:off x="2512507" y="3861587"/>
          <a:ext cx="940407" cy="470203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Scouting Team</a:t>
          </a:r>
          <a:endParaRPr lang="en-US" sz="900" kern="1200" dirty="0"/>
        </a:p>
      </dsp:txBody>
      <dsp:txXfrm>
        <a:off x="2512507" y="3861587"/>
        <a:ext cx="940407" cy="470203"/>
      </dsp:txXfrm>
    </dsp:sp>
    <dsp:sp modelId="{66FD1031-5AC8-49FC-B379-96BFECF3E685}">
      <dsp:nvSpPr>
        <dsp:cNvPr id="0" name=""/>
        <dsp:cNvSpPr/>
      </dsp:nvSpPr>
      <dsp:spPr>
        <a:xfrm>
          <a:off x="2512507" y="4529277"/>
          <a:ext cx="940407" cy="470203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Zing Squad</a:t>
          </a:r>
          <a:endParaRPr lang="en-US" sz="900" kern="1200" dirty="0"/>
        </a:p>
      </dsp:txBody>
      <dsp:txXfrm>
        <a:off x="2512507" y="4529277"/>
        <a:ext cx="940407" cy="470203"/>
      </dsp:txXfrm>
    </dsp:sp>
    <dsp:sp modelId="{C61655DC-1ADC-4C0F-AB9C-9006BE09C7F6}">
      <dsp:nvSpPr>
        <dsp:cNvPr id="0" name=""/>
        <dsp:cNvSpPr/>
      </dsp:nvSpPr>
      <dsp:spPr>
        <a:xfrm>
          <a:off x="3415298" y="1858519"/>
          <a:ext cx="940407" cy="470203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Specialty</a:t>
          </a:r>
          <a:endParaRPr lang="en-US" sz="900" kern="1200" dirty="0"/>
        </a:p>
      </dsp:txBody>
      <dsp:txXfrm>
        <a:off x="3415298" y="1858519"/>
        <a:ext cx="940407" cy="470203"/>
      </dsp:txXfrm>
    </dsp:sp>
    <dsp:sp modelId="{2937B1FE-24BC-43DD-A401-C0CAE71B8702}">
      <dsp:nvSpPr>
        <dsp:cNvPr id="0" name=""/>
        <dsp:cNvSpPr/>
      </dsp:nvSpPr>
      <dsp:spPr>
        <a:xfrm>
          <a:off x="3650400" y="2526208"/>
          <a:ext cx="940407" cy="470203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Finance</a:t>
          </a:r>
          <a:endParaRPr lang="en-US" sz="900" kern="1200" dirty="0"/>
        </a:p>
      </dsp:txBody>
      <dsp:txXfrm>
        <a:off x="3650400" y="2526208"/>
        <a:ext cx="940407" cy="470203"/>
      </dsp:txXfrm>
    </dsp:sp>
    <dsp:sp modelId="{5062191D-33DC-40C6-A2DB-61B097E58A00}">
      <dsp:nvSpPr>
        <dsp:cNvPr id="0" name=""/>
        <dsp:cNvSpPr/>
      </dsp:nvSpPr>
      <dsp:spPr>
        <a:xfrm>
          <a:off x="3650400" y="3193898"/>
          <a:ext cx="940407" cy="470203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Photography</a:t>
          </a:r>
          <a:endParaRPr lang="en-US" sz="900" kern="1200" dirty="0"/>
        </a:p>
      </dsp:txBody>
      <dsp:txXfrm>
        <a:off x="3650400" y="3193898"/>
        <a:ext cx="940407" cy="470203"/>
      </dsp:txXfrm>
    </dsp:sp>
    <dsp:sp modelId="{2FBB31D2-A4EC-4D59-B1C2-575C6A6F9A7F}">
      <dsp:nvSpPr>
        <dsp:cNvPr id="0" name=""/>
        <dsp:cNvSpPr/>
      </dsp:nvSpPr>
      <dsp:spPr>
        <a:xfrm>
          <a:off x="3650400" y="3861587"/>
          <a:ext cx="940407" cy="470203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Safety</a:t>
          </a:r>
          <a:endParaRPr lang="en-US" sz="900" kern="1200" dirty="0"/>
        </a:p>
      </dsp:txBody>
      <dsp:txXfrm>
        <a:off x="3650400" y="3861587"/>
        <a:ext cx="940407" cy="470203"/>
      </dsp:txXfrm>
    </dsp:sp>
    <dsp:sp modelId="{4936A319-4173-4989-8E2E-392747B0E8A3}">
      <dsp:nvSpPr>
        <dsp:cNvPr id="0" name=""/>
        <dsp:cNvSpPr/>
      </dsp:nvSpPr>
      <dsp:spPr>
        <a:xfrm>
          <a:off x="3650400" y="4529277"/>
          <a:ext cx="940407" cy="470203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Scribe</a:t>
          </a:r>
          <a:endParaRPr lang="en-US" sz="900" kern="1200" dirty="0"/>
        </a:p>
      </dsp:txBody>
      <dsp:txXfrm>
        <a:off x="3650400" y="4529277"/>
        <a:ext cx="940407" cy="470203"/>
      </dsp:txXfrm>
    </dsp:sp>
    <dsp:sp modelId="{C01B7069-28F6-4D30-9340-B09F9D0402C8}">
      <dsp:nvSpPr>
        <dsp:cNvPr id="0" name=""/>
        <dsp:cNvSpPr/>
      </dsp:nvSpPr>
      <dsp:spPr>
        <a:xfrm>
          <a:off x="3650400" y="5196966"/>
          <a:ext cx="940407" cy="470203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Social Media</a:t>
          </a:r>
          <a:endParaRPr lang="en-US" sz="900" kern="1200" dirty="0"/>
        </a:p>
      </dsp:txBody>
      <dsp:txXfrm>
        <a:off x="3650400" y="5196966"/>
        <a:ext cx="940407" cy="470203"/>
      </dsp:txXfrm>
    </dsp:sp>
    <dsp:sp modelId="{A65258DC-82BD-424E-95D6-B17242617EAB}">
      <dsp:nvSpPr>
        <dsp:cNvPr id="0" name=""/>
        <dsp:cNvSpPr/>
      </dsp:nvSpPr>
      <dsp:spPr>
        <a:xfrm>
          <a:off x="6260031" y="1190829"/>
          <a:ext cx="940407" cy="470203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Mentor Organization</a:t>
          </a:r>
          <a:endParaRPr lang="en-US" sz="900" kern="1200" dirty="0"/>
        </a:p>
      </dsp:txBody>
      <dsp:txXfrm>
        <a:off x="6260031" y="1190829"/>
        <a:ext cx="940407" cy="470203"/>
      </dsp:txXfrm>
    </dsp:sp>
    <dsp:sp modelId="{6724EFD6-9B12-468F-A25B-653EF49E101A}">
      <dsp:nvSpPr>
        <dsp:cNvPr id="0" name=""/>
        <dsp:cNvSpPr/>
      </dsp:nvSpPr>
      <dsp:spPr>
        <a:xfrm>
          <a:off x="4553191" y="1858519"/>
          <a:ext cx="940407" cy="470203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Lead Mentors</a:t>
          </a:r>
          <a:endParaRPr lang="en-US" sz="900" kern="1200" dirty="0"/>
        </a:p>
      </dsp:txBody>
      <dsp:txXfrm>
        <a:off x="4553191" y="1858519"/>
        <a:ext cx="940407" cy="470203"/>
      </dsp:txXfrm>
    </dsp:sp>
    <dsp:sp modelId="{3F0CBB94-A593-475E-BE09-14F01456E7C9}">
      <dsp:nvSpPr>
        <dsp:cNvPr id="0" name=""/>
        <dsp:cNvSpPr/>
      </dsp:nvSpPr>
      <dsp:spPr>
        <a:xfrm>
          <a:off x="5691085" y="1858519"/>
          <a:ext cx="940407" cy="470203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Small Business Mentors</a:t>
          </a:r>
          <a:endParaRPr lang="en-US" sz="900" kern="1200" dirty="0"/>
        </a:p>
      </dsp:txBody>
      <dsp:txXfrm>
        <a:off x="5691085" y="1858519"/>
        <a:ext cx="940407" cy="470203"/>
      </dsp:txXfrm>
    </dsp:sp>
    <dsp:sp modelId="{EBB5DC75-B818-4E72-8745-80B98C4AC6CE}">
      <dsp:nvSpPr>
        <dsp:cNvPr id="0" name=""/>
        <dsp:cNvSpPr/>
      </dsp:nvSpPr>
      <dsp:spPr>
        <a:xfrm>
          <a:off x="5926187" y="2526208"/>
          <a:ext cx="940407" cy="470203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Finance</a:t>
          </a:r>
          <a:endParaRPr lang="en-US" sz="900" kern="1200" dirty="0"/>
        </a:p>
      </dsp:txBody>
      <dsp:txXfrm>
        <a:off x="5926187" y="2526208"/>
        <a:ext cx="940407" cy="470203"/>
      </dsp:txXfrm>
    </dsp:sp>
    <dsp:sp modelId="{B99E0556-015F-4B4F-98B9-92B4545B617B}">
      <dsp:nvSpPr>
        <dsp:cNvPr id="0" name=""/>
        <dsp:cNvSpPr/>
      </dsp:nvSpPr>
      <dsp:spPr>
        <a:xfrm>
          <a:off x="5926187" y="3193898"/>
          <a:ext cx="940407" cy="470203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Leadership Training</a:t>
          </a:r>
          <a:endParaRPr lang="en-US" sz="900" kern="1200" dirty="0"/>
        </a:p>
      </dsp:txBody>
      <dsp:txXfrm>
        <a:off x="5926187" y="3193898"/>
        <a:ext cx="940407" cy="470203"/>
      </dsp:txXfrm>
    </dsp:sp>
    <dsp:sp modelId="{789A21ED-EF22-4F64-BA9C-A0E44FCEB1BD}">
      <dsp:nvSpPr>
        <dsp:cNvPr id="0" name=""/>
        <dsp:cNvSpPr/>
      </dsp:nvSpPr>
      <dsp:spPr>
        <a:xfrm>
          <a:off x="5926187" y="3861587"/>
          <a:ext cx="940407" cy="470203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Project Management</a:t>
          </a:r>
          <a:endParaRPr lang="en-US" sz="900" kern="1200" dirty="0"/>
        </a:p>
      </dsp:txBody>
      <dsp:txXfrm>
        <a:off x="5926187" y="3861587"/>
        <a:ext cx="940407" cy="470203"/>
      </dsp:txXfrm>
    </dsp:sp>
    <dsp:sp modelId="{33295A52-BFF2-45C8-8733-1AD675BD54F5}">
      <dsp:nvSpPr>
        <dsp:cNvPr id="0" name=""/>
        <dsp:cNvSpPr/>
      </dsp:nvSpPr>
      <dsp:spPr>
        <a:xfrm>
          <a:off x="5926187" y="4529277"/>
          <a:ext cx="940407" cy="470203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Sponsorship</a:t>
          </a:r>
          <a:endParaRPr lang="en-US" sz="900" kern="1200" dirty="0"/>
        </a:p>
      </dsp:txBody>
      <dsp:txXfrm>
        <a:off x="5926187" y="4529277"/>
        <a:ext cx="940407" cy="470203"/>
      </dsp:txXfrm>
    </dsp:sp>
    <dsp:sp modelId="{CBB07E8B-51F0-41C8-A030-7500D6966799}">
      <dsp:nvSpPr>
        <dsp:cNvPr id="0" name=""/>
        <dsp:cNvSpPr/>
      </dsp:nvSpPr>
      <dsp:spPr>
        <a:xfrm>
          <a:off x="6828978" y="1858519"/>
          <a:ext cx="940407" cy="470203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Support Mentors</a:t>
          </a:r>
          <a:endParaRPr lang="en-US" sz="900" kern="1200" dirty="0"/>
        </a:p>
      </dsp:txBody>
      <dsp:txXfrm>
        <a:off x="6828978" y="1858519"/>
        <a:ext cx="940407" cy="470203"/>
      </dsp:txXfrm>
    </dsp:sp>
    <dsp:sp modelId="{E234790B-89F0-4AFD-8AA7-9DF0A2721571}">
      <dsp:nvSpPr>
        <dsp:cNvPr id="0" name=""/>
        <dsp:cNvSpPr/>
      </dsp:nvSpPr>
      <dsp:spPr>
        <a:xfrm>
          <a:off x="7064080" y="2526208"/>
          <a:ext cx="940407" cy="470203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Adult Coordinator</a:t>
          </a:r>
          <a:endParaRPr lang="en-US" sz="900" kern="1200" dirty="0"/>
        </a:p>
      </dsp:txBody>
      <dsp:txXfrm>
        <a:off x="7064080" y="2526208"/>
        <a:ext cx="940407" cy="470203"/>
      </dsp:txXfrm>
    </dsp:sp>
    <dsp:sp modelId="{562277FF-1C9A-43E5-9619-8F643676B552}">
      <dsp:nvSpPr>
        <dsp:cNvPr id="0" name=""/>
        <dsp:cNvSpPr/>
      </dsp:nvSpPr>
      <dsp:spPr>
        <a:xfrm>
          <a:off x="7064080" y="3193898"/>
          <a:ext cx="940407" cy="470203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Food</a:t>
          </a:r>
          <a:endParaRPr lang="en-US" sz="900" kern="1200" dirty="0"/>
        </a:p>
      </dsp:txBody>
      <dsp:txXfrm>
        <a:off x="7064080" y="3193898"/>
        <a:ext cx="940407" cy="470203"/>
      </dsp:txXfrm>
    </dsp:sp>
    <dsp:sp modelId="{A24915A1-2B1C-47C9-8169-D1CCDB445433}">
      <dsp:nvSpPr>
        <dsp:cNvPr id="0" name=""/>
        <dsp:cNvSpPr/>
      </dsp:nvSpPr>
      <dsp:spPr>
        <a:xfrm>
          <a:off x="7064080" y="3861587"/>
          <a:ext cx="940407" cy="470203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Scholarship</a:t>
          </a:r>
          <a:endParaRPr lang="en-US" sz="900" kern="1200" dirty="0"/>
        </a:p>
      </dsp:txBody>
      <dsp:txXfrm>
        <a:off x="7064080" y="3861587"/>
        <a:ext cx="940407" cy="470203"/>
      </dsp:txXfrm>
    </dsp:sp>
    <dsp:sp modelId="{F93C4F2E-A846-4F95-97C5-E381D2B247F0}">
      <dsp:nvSpPr>
        <dsp:cNvPr id="0" name=""/>
        <dsp:cNvSpPr/>
      </dsp:nvSpPr>
      <dsp:spPr>
        <a:xfrm>
          <a:off x="7966871" y="1858519"/>
          <a:ext cx="940407" cy="470203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Technical Mentors</a:t>
          </a:r>
          <a:endParaRPr lang="en-US" sz="900" kern="1200" dirty="0"/>
        </a:p>
      </dsp:txBody>
      <dsp:txXfrm>
        <a:off x="7966871" y="1858519"/>
        <a:ext cx="940407" cy="470203"/>
      </dsp:txXfrm>
    </dsp:sp>
    <dsp:sp modelId="{5048F937-7E9B-44E5-B3D0-DE0299FD33DB}">
      <dsp:nvSpPr>
        <dsp:cNvPr id="0" name=""/>
        <dsp:cNvSpPr/>
      </dsp:nvSpPr>
      <dsp:spPr>
        <a:xfrm>
          <a:off x="8201973" y="2526208"/>
          <a:ext cx="940407" cy="470203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Animation</a:t>
          </a:r>
          <a:endParaRPr lang="en-US" sz="900" kern="1200" dirty="0"/>
        </a:p>
      </dsp:txBody>
      <dsp:txXfrm>
        <a:off x="8201973" y="2526208"/>
        <a:ext cx="940407" cy="470203"/>
      </dsp:txXfrm>
    </dsp:sp>
    <dsp:sp modelId="{61F7C3F6-45B5-4209-B1C1-B07708B7F105}">
      <dsp:nvSpPr>
        <dsp:cNvPr id="0" name=""/>
        <dsp:cNvSpPr/>
      </dsp:nvSpPr>
      <dsp:spPr>
        <a:xfrm>
          <a:off x="8201973" y="3193898"/>
          <a:ext cx="940407" cy="470203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CAD</a:t>
          </a:r>
          <a:endParaRPr lang="en-US" sz="900" kern="1200" dirty="0"/>
        </a:p>
      </dsp:txBody>
      <dsp:txXfrm>
        <a:off x="8201973" y="3193898"/>
        <a:ext cx="940407" cy="470203"/>
      </dsp:txXfrm>
    </dsp:sp>
    <dsp:sp modelId="{6BB929BD-ED20-4873-9810-26286050FBC1}">
      <dsp:nvSpPr>
        <dsp:cNvPr id="0" name=""/>
        <dsp:cNvSpPr/>
      </dsp:nvSpPr>
      <dsp:spPr>
        <a:xfrm>
          <a:off x="8201973" y="3861587"/>
          <a:ext cx="940407" cy="470203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Electrical</a:t>
          </a:r>
          <a:endParaRPr lang="en-US" sz="900" kern="1200" dirty="0"/>
        </a:p>
      </dsp:txBody>
      <dsp:txXfrm>
        <a:off x="8201973" y="3861587"/>
        <a:ext cx="940407" cy="470203"/>
      </dsp:txXfrm>
    </dsp:sp>
    <dsp:sp modelId="{4584E2B7-5B33-44BD-9F58-02E9BF1E0D7E}">
      <dsp:nvSpPr>
        <dsp:cNvPr id="0" name=""/>
        <dsp:cNvSpPr/>
      </dsp:nvSpPr>
      <dsp:spPr>
        <a:xfrm>
          <a:off x="8201973" y="4529277"/>
          <a:ext cx="940407" cy="470203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Programming</a:t>
          </a:r>
          <a:endParaRPr lang="en-US" sz="900" kern="1200" dirty="0"/>
        </a:p>
      </dsp:txBody>
      <dsp:txXfrm>
        <a:off x="8201973" y="4529277"/>
        <a:ext cx="940407" cy="470203"/>
      </dsp:txXfrm>
    </dsp:sp>
    <dsp:sp modelId="{AB49D537-E989-4397-93EB-D94889EE51F2}">
      <dsp:nvSpPr>
        <dsp:cNvPr id="0" name=""/>
        <dsp:cNvSpPr/>
      </dsp:nvSpPr>
      <dsp:spPr>
        <a:xfrm>
          <a:off x="8201973" y="5196966"/>
          <a:ext cx="940407" cy="470203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Shop</a:t>
          </a:r>
          <a:endParaRPr lang="en-US" sz="900" kern="1200" dirty="0"/>
        </a:p>
      </dsp:txBody>
      <dsp:txXfrm>
        <a:off x="8201973" y="5196966"/>
        <a:ext cx="940407" cy="470203"/>
      </dsp:txXfrm>
    </dsp:sp>
    <dsp:sp modelId="{1FFA8A18-1E17-4DB2-8DF7-B9422DA17E4E}">
      <dsp:nvSpPr>
        <dsp:cNvPr id="0" name=""/>
        <dsp:cNvSpPr/>
      </dsp:nvSpPr>
      <dsp:spPr>
        <a:xfrm>
          <a:off x="8201973" y="5864655"/>
          <a:ext cx="940407" cy="470203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Website</a:t>
          </a:r>
          <a:endParaRPr lang="en-US" sz="900" kern="1200" dirty="0"/>
        </a:p>
      </dsp:txBody>
      <dsp:txXfrm>
        <a:off x="8201973" y="5864655"/>
        <a:ext cx="940407" cy="4702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A97099-AF0D-43E7-A688-5D834BD9D9D8}" type="datetimeFigureOut">
              <a:rPr lang="en-US" smtClean="0"/>
              <a:t>2/4/2012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8C5A35-F886-4A0D-9ACB-FC0EFD1A753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90270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2BADA-3964-4FE3-8A38-8059927AD670}" type="datetimeFigureOut">
              <a:rPr lang="en-US" smtClean="0"/>
              <a:pPr/>
              <a:t>2/4/2012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EA4CD-B8C2-4DB3-B084-421FA5699FF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2BADA-3964-4FE3-8A38-8059927AD670}" type="datetimeFigureOut">
              <a:rPr lang="en-US" smtClean="0"/>
              <a:pPr/>
              <a:t>2/4/2012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EA4CD-B8C2-4DB3-B084-421FA5699FF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2BADA-3964-4FE3-8A38-8059927AD670}" type="datetimeFigureOut">
              <a:rPr lang="en-US" smtClean="0"/>
              <a:pPr/>
              <a:t>2/4/2012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EA4CD-B8C2-4DB3-B084-421FA5699FF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2BADA-3964-4FE3-8A38-8059927AD670}" type="datetimeFigureOut">
              <a:rPr lang="en-US" smtClean="0"/>
              <a:pPr/>
              <a:t>2/4/2012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EA4CD-B8C2-4DB3-B084-421FA5699FF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2BADA-3964-4FE3-8A38-8059927AD670}" type="datetimeFigureOut">
              <a:rPr lang="en-US" smtClean="0"/>
              <a:pPr/>
              <a:t>2/4/2012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EA4CD-B8C2-4DB3-B084-421FA5699FF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2BADA-3964-4FE3-8A38-8059927AD670}" type="datetimeFigureOut">
              <a:rPr lang="en-US" smtClean="0"/>
              <a:pPr/>
              <a:t>2/4/2012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EA4CD-B8C2-4DB3-B084-421FA5699FF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2BADA-3964-4FE3-8A38-8059927AD670}" type="datetimeFigureOut">
              <a:rPr lang="en-US" smtClean="0"/>
              <a:pPr/>
              <a:t>2/4/2012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EA4CD-B8C2-4DB3-B084-421FA5699FF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2BADA-3964-4FE3-8A38-8059927AD670}" type="datetimeFigureOut">
              <a:rPr lang="en-US" smtClean="0"/>
              <a:pPr/>
              <a:t>2/4/2012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EA4CD-B8C2-4DB3-B084-421FA5699FF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2BADA-3964-4FE3-8A38-8059927AD670}" type="datetimeFigureOut">
              <a:rPr lang="en-US" smtClean="0"/>
              <a:pPr/>
              <a:t>2/4/2012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EA4CD-B8C2-4DB3-B084-421FA5699FF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2BADA-3964-4FE3-8A38-8059927AD670}" type="datetimeFigureOut">
              <a:rPr lang="en-US" smtClean="0"/>
              <a:pPr/>
              <a:t>2/4/2012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EA4CD-B8C2-4DB3-B084-421FA5699FF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2BADA-3964-4FE3-8A38-8059927AD670}" type="datetimeFigureOut">
              <a:rPr lang="en-US" smtClean="0"/>
              <a:pPr/>
              <a:t>2/4/2012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EA4CD-B8C2-4DB3-B084-421FA5699FF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E2BADA-3964-4FE3-8A38-8059927AD670}" type="datetimeFigureOut">
              <a:rPr lang="en-US" smtClean="0"/>
              <a:pPr/>
              <a:t>2/4/2012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BEA4CD-B8C2-4DB3-B084-421FA5699FF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wmf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5" name="Picture 5" descr="MC900383682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457200"/>
            <a:ext cx="1816100" cy="167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5394325" y="950913"/>
            <a:ext cx="33210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Mothership</a:t>
            </a:r>
          </a:p>
          <a:p>
            <a:pPr>
              <a:defRPr/>
            </a:pPr>
            <a:r>
              <a:rPr lang="en-US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(Systems Engineering Team)</a:t>
            </a:r>
          </a:p>
        </p:txBody>
      </p:sp>
      <p:pic>
        <p:nvPicPr>
          <p:cNvPr id="5129" name="Picture 9" descr="MC900434857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2133600"/>
            <a:ext cx="17526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0" name="Picture 10" descr="MC900433922[1]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247900"/>
            <a:ext cx="1638300" cy="163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1" name="Picture 11" descr="MC900434811[1]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2209800"/>
            <a:ext cx="15240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2" name="Picture 12" descr="MC900198991[1]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2451100"/>
            <a:ext cx="1752600" cy="143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34" name="Oval 14"/>
          <p:cNvSpPr>
            <a:spLocks noChangeArrowheads="1"/>
          </p:cNvSpPr>
          <p:nvPr/>
        </p:nvSpPr>
        <p:spPr bwMode="auto">
          <a:xfrm>
            <a:off x="838200" y="1828800"/>
            <a:ext cx="7391400" cy="2438400"/>
          </a:xfrm>
          <a:prstGeom prst="ellipse">
            <a:avLst/>
          </a:prstGeom>
          <a:noFill/>
          <a:ln w="9525">
            <a:solidFill>
              <a:schemeClr val="tx1"/>
            </a:solidFill>
            <a:prstDash val="lg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5" name="Text Box 15"/>
          <p:cNvSpPr txBox="1">
            <a:spLocks noChangeArrowheads="1"/>
          </p:cNvSpPr>
          <p:nvPr/>
        </p:nvSpPr>
        <p:spPr bwMode="auto">
          <a:xfrm>
            <a:off x="0" y="2133600"/>
            <a:ext cx="11874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Satellite</a:t>
            </a:r>
          </a:p>
          <a:p>
            <a:pPr>
              <a:defRPr/>
            </a:pPr>
            <a:r>
              <a:rPr lang="en-US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Teams</a:t>
            </a:r>
          </a:p>
        </p:txBody>
      </p:sp>
      <p:sp>
        <p:nvSpPr>
          <p:cNvPr id="5136" name="Rectangle 16"/>
          <p:cNvSpPr>
            <a:spLocks noChangeArrowheads="1"/>
          </p:cNvSpPr>
          <p:nvPr/>
        </p:nvSpPr>
        <p:spPr bwMode="auto">
          <a:xfrm>
            <a:off x="304800" y="4343400"/>
            <a:ext cx="8610600" cy="228600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b="1" i="1">
                <a:solidFill>
                  <a:sysClr val="windowText" lastClr="000000"/>
                </a:solidFill>
              </a:rPr>
              <a:t>Programming</a:t>
            </a:r>
          </a:p>
        </p:txBody>
      </p:sp>
      <p:sp>
        <p:nvSpPr>
          <p:cNvPr id="5137" name="Rectangle 17"/>
          <p:cNvSpPr>
            <a:spLocks noChangeArrowheads="1"/>
          </p:cNvSpPr>
          <p:nvPr/>
        </p:nvSpPr>
        <p:spPr bwMode="auto">
          <a:xfrm>
            <a:off x="304800" y="4038600"/>
            <a:ext cx="8610600" cy="2286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b="1" i="1">
                <a:solidFill>
                  <a:sysClr val="windowText" lastClr="000000"/>
                </a:solidFill>
              </a:rPr>
              <a:t>Marketing</a:t>
            </a:r>
          </a:p>
        </p:txBody>
      </p:sp>
      <p:sp>
        <p:nvSpPr>
          <p:cNvPr id="5138" name="Rectangle 18"/>
          <p:cNvSpPr>
            <a:spLocks noChangeArrowheads="1"/>
          </p:cNvSpPr>
          <p:nvPr/>
        </p:nvSpPr>
        <p:spPr bwMode="auto">
          <a:xfrm>
            <a:off x="304800" y="4648200"/>
            <a:ext cx="8610600" cy="2286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b="1" i="1">
                <a:solidFill>
                  <a:sysClr val="windowText" lastClr="000000"/>
                </a:solidFill>
              </a:rPr>
              <a:t>Supplementary</a:t>
            </a:r>
          </a:p>
        </p:txBody>
      </p:sp>
      <p:sp>
        <p:nvSpPr>
          <p:cNvPr id="5139" name="Rectangle 19"/>
          <p:cNvSpPr>
            <a:spLocks noChangeArrowheads="1"/>
          </p:cNvSpPr>
          <p:nvPr/>
        </p:nvSpPr>
        <p:spPr bwMode="auto">
          <a:xfrm>
            <a:off x="304800" y="4953000"/>
            <a:ext cx="8610600" cy="2286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b="1" i="1">
                <a:solidFill>
                  <a:sysClr val="windowText" lastClr="000000"/>
                </a:solidFill>
              </a:rPr>
              <a:t>Electrical</a:t>
            </a:r>
          </a:p>
        </p:txBody>
      </p:sp>
      <p:sp>
        <p:nvSpPr>
          <p:cNvPr id="5140" name="Rectangle 20"/>
          <p:cNvSpPr>
            <a:spLocks noChangeArrowheads="1"/>
          </p:cNvSpPr>
          <p:nvPr/>
        </p:nvSpPr>
        <p:spPr bwMode="auto">
          <a:xfrm>
            <a:off x="304800" y="5257800"/>
            <a:ext cx="8610600" cy="2286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b="1" i="1">
                <a:solidFill>
                  <a:sysClr val="windowText" lastClr="000000"/>
                </a:solidFill>
              </a:rPr>
              <a:t>Mechanical</a:t>
            </a:r>
          </a:p>
        </p:txBody>
      </p:sp>
      <p:sp>
        <p:nvSpPr>
          <p:cNvPr id="5141" name="Rectangle 21"/>
          <p:cNvSpPr>
            <a:spLocks noChangeArrowheads="1"/>
          </p:cNvSpPr>
          <p:nvPr/>
        </p:nvSpPr>
        <p:spPr bwMode="auto">
          <a:xfrm>
            <a:off x="304800" y="5562600"/>
            <a:ext cx="8610600" cy="2286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b="1" i="1">
                <a:solidFill>
                  <a:sysClr val="windowText" lastClr="000000"/>
                </a:solidFill>
              </a:rPr>
              <a:t>Design and Drafting</a:t>
            </a:r>
          </a:p>
        </p:txBody>
      </p:sp>
      <p:sp>
        <p:nvSpPr>
          <p:cNvPr id="5142" name="Text Box 22"/>
          <p:cNvSpPr txBox="1">
            <a:spLocks noChangeArrowheads="1"/>
          </p:cNvSpPr>
          <p:nvPr/>
        </p:nvSpPr>
        <p:spPr bwMode="auto">
          <a:xfrm>
            <a:off x="0" y="3429000"/>
            <a:ext cx="1352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Subteams:</a:t>
            </a:r>
          </a:p>
        </p:txBody>
      </p:sp>
      <p:sp>
        <p:nvSpPr>
          <p:cNvPr id="5143" name="Rectangle 23"/>
          <p:cNvSpPr>
            <a:spLocks noChangeArrowheads="1"/>
          </p:cNvSpPr>
          <p:nvPr/>
        </p:nvSpPr>
        <p:spPr bwMode="auto">
          <a:xfrm>
            <a:off x="1295400" y="2057400"/>
            <a:ext cx="1600200" cy="3886200"/>
          </a:xfrm>
          <a:prstGeom prst="rect">
            <a:avLst/>
          </a:prstGeom>
          <a:noFill/>
          <a:ln w="9525">
            <a:solidFill>
              <a:schemeClr val="tx1"/>
            </a:solidFill>
            <a:prstDash val="lg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algn="ctr"/>
            <a:r>
              <a:rPr lang="en-US"/>
              <a:t>Drive Train</a:t>
            </a:r>
          </a:p>
        </p:txBody>
      </p:sp>
      <p:sp>
        <p:nvSpPr>
          <p:cNvPr id="5144" name="Rectangle 24"/>
          <p:cNvSpPr>
            <a:spLocks noChangeArrowheads="1"/>
          </p:cNvSpPr>
          <p:nvPr/>
        </p:nvSpPr>
        <p:spPr bwMode="auto">
          <a:xfrm>
            <a:off x="2971800" y="2057400"/>
            <a:ext cx="1600200" cy="3886200"/>
          </a:xfrm>
          <a:prstGeom prst="rect">
            <a:avLst/>
          </a:prstGeom>
          <a:noFill/>
          <a:ln w="9525">
            <a:solidFill>
              <a:schemeClr val="tx1"/>
            </a:solidFill>
            <a:prstDash val="lg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algn="ctr"/>
            <a:r>
              <a:rPr lang="en-US"/>
              <a:t>Autonomous</a:t>
            </a:r>
          </a:p>
          <a:p>
            <a:pPr algn="ctr"/>
            <a:r>
              <a:rPr lang="en-US"/>
              <a:t> and End Game</a:t>
            </a:r>
          </a:p>
        </p:txBody>
      </p:sp>
      <p:sp>
        <p:nvSpPr>
          <p:cNvPr id="5145" name="Rectangle 25"/>
          <p:cNvSpPr>
            <a:spLocks noChangeArrowheads="1"/>
          </p:cNvSpPr>
          <p:nvPr/>
        </p:nvSpPr>
        <p:spPr bwMode="auto">
          <a:xfrm>
            <a:off x="4648200" y="2057400"/>
            <a:ext cx="1600200" cy="3886200"/>
          </a:xfrm>
          <a:prstGeom prst="rect">
            <a:avLst/>
          </a:prstGeom>
          <a:noFill/>
          <a:ln w="9525">
            <a:solidFill>
              <a:schemeClr val="tx1"/>
            </a:solidFill>
            <a:prstDash val="lg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algn="ctr"/>
            <a:r>
              <a:rPr lang="en-US"/>
              <a:t>Satellite I</a:t>
            </a:r>
          </a:p>
        </p:txBody>
      </p:sp>
      <p:sp>
        <p:nvSpPr>
          <p:cNvPr id="5146" name="Rectangle 26"/>
          <p:cNvSpPr>
            <a:spLocks noChangeArrowheads="1"/>
          </p:cNvSpPr>
          <p:nvPr/>
        </p:nvSpPr>
        <p:spPr bwMode="auto">
          <a:xfrm>
            <a:off x="6324600" y="2057400"/>
            <a:ext cx="1600200" cy="3886200"/>
          </a:xfrm>
          <a:prstGeom prst="rect">
            <a:avLst/>
          </a:prstGeom>
          <a:noFill/>
          <a:ln w="9525">
            <a:solidFill>
              <a:schemeClr val="tx1"/>
            </a:solidFill>
            <a:prstDash val="lg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algn="ctr"/>
            <a:r>
              <a:rPr lang="en-US"/>
              <a:t>Satellite II</a:t>
            </a:r>
          </a:p>
        </p:txBody>
      </p:sp>
    </p:spTree>
    <p:extLst>
      <p:ext uri="{BB962C8B-B14F-4D97-AF65-F5344CB8AC3E}">
        <p14:creationId xmlns:p14="http://schemas.microsoft.com/office/powerpoint/2010/main" val="2803158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2000" fill="hold"/>
                                        <p:tgtEl>
                                          <p:spTgt spid="5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5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5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5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5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5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5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5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5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8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5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5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5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5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9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5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5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6" grpId="0"/>
      <p:bldP spid="5134" grpId="0" animBg="1"/>
      <p:bldP spid="5134" grpId="1" animBg="1"/>
      <p:bldP spid="5135" grpId="0"/>
      <p:bldP spid="5136" grpId="0" animBg="1"/>
      <p:bldP spid="5137" grpId="0" animBg="1"/>
      <p:bldP spid="5138" grpId="0" animBg="1"/>
      <p:bldP spid="5139" grpId="0" animBg="1"/>
      <p:bldP spid="5140" grpId="0" animBg="1"/>
      <p:bldP spid="5141" grpId="0" animBg="1"/>
      <p:bldP spid="5142" grpId="0"/>
      <p:bldP spid="5143" grpId="0" animBg="1"/>
      <p:bldP spid="5144" grpId="0" animBg="1"/>
      <p:bldP spid="5145" grpId="0" animBg="1"/>
      <p:bldP spid="514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4124470966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488305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rgbClr val="FDEC0B"/>
      </a:lt1>
      <a:dk2>
        <a:srgbClr val="000000"/>
      </a:dk2>
      <a:lt2>
        <a:srgbClr val="FFFF00"/>
      </a:lt2>
      <a:accent1>
        <a:srgbClr val="F79646"/>
      </a:accent1>
      <a:accent2>
        <a:srgbClr val="92D050"/>
      </a:accent2>
      <a:accent3>
        <a:srgbClr val="FAC08F"/>
      </a:accent3>
      <a:accent4>
        <a:srgbClr val="D0E600"/>
      </a:accent4>
      <a:accent5>
        <a:srgbClr val="FFFF99"/>
      </a:accent5>
      <a:accent6>
        <a:srgbClr val="7F7F7F"/>
      </a:accent6>
      <a:hlink>
        <a:srgbClr val="0000FF"/>
      </a:hlink>
      <a:folHlink>
        <a:srgbClr val="800080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3837</TotalTime>
  <Words>90</Words>
  <Application>Microsoft Office PowerPoint</Application>
  <PresentationFormat>On-screen Show (4:3)</PresentationFormat>
  <Paragraphs>55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Ken</dc:creator>
  <cp:lastModifiedBy>Dana</cp:lastModifiedBy>
  <cp:revision>34</cp:revision>
  <dcterms:created xsi:type="dcterms:W3CDTF">2011-08-28T17:56:44Z</dcterms:created>
  <dcterms:modified xsi:type="dcterms:W3CDTF">2012-02-04T15:44:08Z</dcterms:modified>
</cp:coreProperties>
</file>