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9" r:id="rId3"/>
    <p:sldId id="257" r:id="rId4"/>
    <p:sldId id="258" r:id="rId5"/>
    <p:sldId id="260" r:id="rId6"/>
    <p:sldId id="261" r:id="rId7"/>
    <p:sldId id="268" r:id="rId8"/>
    <p:sldId id="264" r:id="rId9"/>
    <p:sldId id="267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2" autoAdjust="0"/>
    <p:restoredTop sz="94660"/>
  </p:normalViewPr>
  <p:slideViewPr>
    <p:cSldViewPr>
      <p:cViewPr varScale="1">
        <p:scale>
          <a:sx n="69" d="100"/>
          <a:sy n="69" d="100"/>
        </p:scale>
        <p:origin x="-13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F28879-9B09-40F3-8BED-D786FB6DF163}" type="datetimeFigureOut">
              <a:rPr lang="en-US" smtClean="0"/>
              <a:pPr/>
              <a:t>1/13/2012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1A1DD2-50B6-414B-8462-3E8651C3BC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7205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D232D5-BA9D-45F1-A9BA-5C02512BE968}" type="datetimeFigureOut">
              <a:rPr lang="en-US" smtClean="0"/>
              <a:pPr/>
              <a:t>1/13/2012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A8016B-4EF9-4790-9F3F-1EFA60CB4D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434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8016B-4EF9-4790-9F3F-1EFA60CB4D5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8016B-4EF9-4790-9F3F-1EFA60CB4D5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4/8/2011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81E35-F4EF-4253-9B4A-5A0ADE9DD2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4/8/2011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81E35-F4EF-4253-9B4A-5A0ADE9DD2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4/8/2011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81E35-F4EF-4253-9B4A-5A0ADE9DD2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4/8/2011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81E35-F4EF-4253-9B4A-5A0ADE9DD2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4/8/2011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81E35-F4EF-4253-9B4A-5A0ADE9DD2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4/8/2011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81E35-F4EF-4253-9B4A-5A0ADE9DD2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4/8/2011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81E35-F4EF-4253-9B4A-5A0ADE9DD2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4/8/2011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81E35-F4EF-4253-9B4A-5A0ADE9DD2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4/8/2011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81E35-F4EF-4253-9B4A-5A0ADE9DD2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4/8/2011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81E35-F4EF-4253-9B4A-5A0ADE9DD2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r>
              <a:rPr lang="en-US" smtClean="0"/>
              <a:t>4/8/2011</a:t>
            </a: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58E81E35-F4EF-4253-9B4A-5A0ADE9DD2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r>
              <a:rPr lang="en-US" smtClean="0"/>
              <a:t>4/8/2011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8E81E35-F4EF-4253-9B4A-5A0ADE9DD2F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youtube.com/watch?v=biOfnBxuW84&amp;feature=related&amp;safety_mode=true&amp;persist_safety_mode=1" TargetMode="Externa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oxujTCgQPg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eb_Banner_with_Black tshir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5334000"/>
            <a:ext cx="7391400" cy="1254676"/>
          </a:xfrm>
          <a:prstGeom prst="rect">
            <a:avLst/>
          </a:prstGeom>
        </p:spPr>
      </p:pic>
      <p:pic>
        <p:nvPicPr>
          <p:cNvPr id="10" name="Picture 9" descr="wave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57400" y="304800"/>
            <a:ext cx="5181600" cy="3886200"/>
          </a:xfrm>
          <a:prstGeom prst="rect">
            <a:avLst/>
          </a:prstGeom>
          <a:ln w="53975">
            <a:solidFill>
              <a:srgbClr val="FFFF00"/>
            </a:solidFill>
          </a:ln>
        </p:spPr>
      </p:pic>
      <p:sp>
        <p:nvSpPr>
          <p:cNvPr id="12" name="Rectangle 11"/>
          <p:cNvSpPr/>
          <p:nvPr/>
        </p:nvSpPr>
        <p:spPr>
          <a:xfrm>
            <a:off x="1828800" y="4343400"/>
            <a:ext cx="5562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5"/>
              </a:rPr>
              <a:t>http://www.youtube.com/watch?v=biOfnBxuW84&amp;feature=related&amp;safety_mode=true&amp;persist_safety_mode=1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7239000" cy="670560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>
                <a:solidFill>
                  <a:srgbClr val="FFFF00"/>
                </a:solidFill>
                <a:latin typeface="Britannic Bold" pitchFamily="34" charset="0"/>
              </a:rPr>
              <a:t>What is FIRST?</a:t>
            </a:r>
            <a:endParaRPr lang="en-US" sz="5400" dirty="0">
              <a:solidFill>
                <a:srgbClr val="FFFF00"/>
              </a:solidFill>
              <a:latin typeface="Britannic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9416"/>
            <a:ext cx="7543800" cy="3419784"/>
          </a:xfrm>
        </p:spPr>
        <p:txBody>
          <a:bodyPr>
            <a:normAutofit/>
          </a:bodyPr>
          <a:lstStyle/>
          <a:p>
            <a:pPr>
              <a:buClrTx/>
            </a:pPr>
            <a:r>
              <a:rPr lang="en-US" dirty="0" smtClean="0"/>
              <a:t>Mission	</a:t>
            </a:r>
          </a:p>
          <a:p>
            <a:pPr>
              <a:buClrTx/>
            </a:pPr>
            <a:r>
              <a:rPr lang="en-US" dirty="0" smtClean="0"/>
              <a:t>Gracious Professionalism</a:t>
            </a:r>
          </a:p>
          <a:p>
            <a:pPr>
              <a:buClrTx/>
            </a:pPr>
            <a:r>
              <a:rPr lang="en-US" dirty="0" smtClean="0"/>
              <a:t>Myths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81E35-F4EF-4253-9B4A-5A0ADE9DD2FC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4" name="Picture 3" descr="3ofhearts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5909326"/>
            <a:ext cx="838200" cy="72392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2209800"/>
            <a:ext cx="3090863" cy="2607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3505200"/>
            <a:ext cx="2926676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5638800" y="4876800"/>
            <a:ext cx="31242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Dean Kamen, Founder of FIRST with will.i.am of the Black Eyed Peas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28600" y="4267200"/>
            <a:ext cx="19050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Grant </a:t>
            </a:r>
            <a:r>
              <a:rPr lang="en-US" dirty="0" err="1" smtClean="0"/>
              <a:t>Imahara</a:t>
            </a:r>
            <a:r>
              <a:rPr lang="en-US" dirty="0" smtClean="0"/>
              <a:t> of </a:t>
            </a:r>
            <a:r>
              <a:rPr lang="en-US" dirty="0" err="1" smtClean="0"/>
              <a:t>Mythbusters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239000" cy="746760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>
                <a:solidFill>
                  <a:srgbClr val="FFFF00"/>
                </a:solidFill>
                <a:latin typeface="Britannic Bold" pitchFamily="34" charset="0"/>
              </a:rPr>
              <a:t>FIRST Students Are…</a:t>
            </a:r>
            <a:endParaRPr lang="en-US" sz="5400" dirty="0">
              <a:solidFill>
                <a:srgbClr val="FFFF00"/>
              </a:solidFill>
              <a:latin typeface="Britannic Bold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81E35-F4EF-4253-9B4A-5A0ADE9DD2F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" name="Picture 6" descr="3ofhearts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5867400"/>
            <a:ext cx="838200" cy="72392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133600"/>
            <a:ext cx="8839200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62000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>
                <a:solidFill>
                  <a:srgbClr val="FFFF00"/>
                </a:solidFill>
                <a:latin typeface="Britannic Bold" pitchFamily="34" charset="0"/>
              </a:rPr>
              <a:t>Cougar Tech</a:t>
            </a:r>
            <a:endParaRPr lang="en-US" sz="5400" dirty="0">
              <a:solidFill>
                <a:srgbClr val="FFFF00"/>
              </a:solidFill>
              <a:latin typeface="Britannic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52600"/>
            <a:ext cx="7239000" cy="2133600"/>
          </a:xfrm>
        </p:spPr>
        <p:txBody>
          <a:bodyPr>
            <a:normAutofit/>
          </a:bodyPr>
          <a:lstStyle/>
          <a:p>
            <a:pPr lvl="1">
              <a:buClrTx/>
              <a:buFont typeface="Wingdings" pitchFamily="2" charset="2"/>
              <a:buChar char="§"/>
            </a:pPr>
            <a:r>
              <a:rPr lang="en-US" sz="3200" dirty="0" smtClean="0"/>
              <a:t>History</a:t>
            </a:r>
          </a:p>
          <a:p>
            <a:pPr lvl="1">
              <a:buClrTx/>
              <a:buFont typeface="Wingdings" pitchFamily="2" charset="2"/>
              <a:buChar char="§"/>
            </a:pPr>
            <a:r>
              <a:rPr lang="en-US" sz="3200" dirty="0" smtClean="0"/>
              <a:t>Build Season</a:t>
            </a:r>
          </a:p>
          <a:p>
            <a:pPr lvl="1">
              <a:buClrTx/>
              <a:buFont typeface="Wingdings" pitchFamily="2" charset="2"/>
              <a:buChar char="§"/>
            </a:pPr>
            <a:r>
              <a:rPr lang="en-US" sz="3200" dirty="0" smtClean="0"/>
              <a:t>Off Season</a:t>
            </a:r>
          </a:p>
          <a:p>
            <a:pPr lvl="1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81E35-F4EF-4253-9B4A-5A0ADE9DD2FC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" name="Picture 6" descr="3ofhearts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5909326"/>
            <a:ext cx="838200" cy="72392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8" name="Picture 7" descr="2228-20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7800" y="3962400"/>
            <a:ext cx="7285555" cy="2455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smtClean="0">
                <a:solidFill>
                  <a:srgbClr val="FFFF00"/>
                </a:solidFill>
                <a:latin typeface="Britannic Bold" pitchFamily="34" charset="0"/>
              </a:rPr>
              <a:t>Competition</a:t>
            </a:r>
            <a:endParaRPr lang="en-US" sz="5400" dirty="0">
              <a:solidFill>
                <a:srgbClr val="FFFF00"/>
              </a:solidFill>
              <a:latin typeface="Britannic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Tx/>
            </a:pPr>
            <a:r>
              <a:rPr lang="en-US" dirty="0" smtClean="0"/>
              <a:t>The </a:t>
            </a:r>
            <a:r>
              <a:rPr lang="en-US" dirty="0"/>
              <a:t>Game </a:t>
            </a:r>
            <a:r>
              <a:rPr lang="en-US" dirty="0" smtClean="0"/>
              <a:t>				</a:t>
            </a:r>
            <a:r>
              <a:rPr lang="en-US" sz="2400" dirty="0" smtClean="0">
                <a:hlinkClick r:id="rId3"/>
              </a:rPr>
              <a:t>Game Animation</a:t>
            </a:r>
            <a:endParaRPr lang="en-US" sz="2400" dirty="0" smtClean="0"/>
          </a:p>
          <a:p>
            <a:pPr>
              <a:buClrTx/>
            </a:pPr>
            <a:r>
              <a:rPr lang="en-US" dirty="0" smtClean="0"/>
              <a:t>Awards</a:t>
            </a:r>
          </a:p>
          <a:p>
            <a:pPr lvl="1">
              <a:buClrTx/>
            </a:pPr>
            <a:r>
              <a:rPr lang="en-US" dirty="0" smtClean="0"/>
              <a:t>Coopertition</a:t>
            </a:r>
          </a:p>
          <a:p>
            <a:pPr lvl="1">
              <a:buClrTx/>
            </a:pPr>
            <a:r>
              <a:rPr lang="en-US" dirty="0" smtClean="0"/>
              <a:t>Business Plan</a:t>
            </a:r>
          </a:p>
          <a:p>
            <a:pPr lvl="1">
              <a:buClrTx/>
            </a:pPr>
            <a:r>
              <a:rPr lang="en-US" dirty="0" smtClean="0"/>
              <a:t>Second Place Safety</a:t>
            </a:r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81E35-F4EF-4253-9B4A-5A0ADE9DD2FC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Picture 6" descr="3ofhearts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5909326"/>
            <a:ext cx="838200" cy="72392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8" name="Picture 7" descr="robo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00600" y="2667000"/>
            <a:ext cx="3886200" cy="2914650"/>
          </a:xfrm>
          <a:prstGeom prst="rect">
            <a:avLst/>
          </a:prstGeom>
        </p:spPr>
      </p:pic>
      <p:pic>
        <p:nvPicPr>
          <p:cNvPr id="9" name="Picture 2" descr="F:\Entrepreneurship touched up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76400" y="4572000"/>
            <a:ext cx="2909602" cy="2041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7239000" cy="838200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>
                <a:solidFill>
                  <a:srgbClr val="FFFF00"/>
                </a:solidFill>
                <a:latin typeface="Britannic Bold" pitchFamily="34" charset="0"/>
              </a:rPr>
              <a:t>What’s In It For You?</a:t>
            </a:r>
            <a:endParaRPr lang="en-US" sz="5400" dirty="0">
              <a:solidFill>
                <a:srgbClr val="FFFF00"/>
              </a:solidFill>
              <a:latin typeface="Britannic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25609"/>
          </a:xfrm>
        </p:spPr>
        <p:txBody>
          <a:bodyPr/>
          <a:lstStyle/>
          <a:p>
            <a:pPr>
              <a:buClrTx/>
            </a:pPr>
            <a:r>
              <a:rPr lang="en-US" dirty="0" smtClean="0"/>
              <a:t>Student Internships</a:t>
            </a:r>
          </a:p>
          <a:p>
            <a:pPr>
              <a:buClrTx/>
            </a:pPr>
            <a:r>
              <a:rPr lang="en-US" dirty="0" smtClean="0"/>
              <a:t>Company Exposure</a:t>
            </a:r>
            <a:endParaRPr lang="en-US" dirty="0"/>
          </a:p>
          <a:p>
            <a:pPr>
              <a:buClrTx/>
            </a:pPr>
            <a:r>
              <a:rPr lang="en-US" dirty="0" smtClean="0"/>
              <a:t>Sponsorship Benefits</a:t>
            </a:r>
          </a:p>
          <a:p>
            <a:pPr>
              <a:buClrTx/>
              <a:buNone/>
            </a:pP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81E35-F4EF-4253-9B4A-5A0ADE9DD2F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" name="Picture 6" descr="3ofhearts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5909326"/>
            <a:ext cx="838200" cy="72392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8" name="Picture 7" descr="IMG_68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1600" y="1828800"/>
            <a:ext cx="3454400" cy="2590800"/>
          </a:xfrm>
          <a:prstGeom prst="rect">
            <a:avLst/>
          </a:prstGeom>
        </p:spPr>
      </p:pic>
      <p:pic>
        <p:nvPicPr>
          <p:cNvPr id="9" name="Picture 8" descr="IMG_647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19200" y="3886200"/>
            <a:ext cx="3733800" cy="2800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CDACFC8-3514-46F2-83A2-B0B4AF39F708}" type="slidenum">
              <a:rPr lang="en-US"/>
              <a:pPr/>
              <a:t>7</a:t>
            </a:fld>
            <a:endParaRPr lang="en-US"/>
          </a:p>
        </p:txBody>
      </p:sp>
      <p:sp>
        <p:nvSpPr>
          <p:cNvPr id="20483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en-US" dirty="0" smtClean="0">
                <a:latin typeface="Britannic Bold" pitchFamily="34" charset="0"/>
              </a:rPr>
              <a:t>Funding Needs for 2011-2012 Season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396689"/>
              </p:ext>
            </p:extLst>
          </p:nvPr>
        </p:nvGraphicFramePr>
        <p:xfrm>
          <a:off x="1447801" y="1600200"/>
          <a:ext cx="6042402" cy="51812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14134"/>
                <a:gridCol w="2014134"/>
                <a:gridCol w="2014134"/>
              </a:tblGrid>
              <a:tr h="1968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Category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24" marR="6582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Item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24" marR="6582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Amount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24" marR="65824" marT="0" marB="0"/>
                </a:tc>
              </a:tr>
              <a:tr h="6033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Finger Lakes Regional Competition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24" marR="6582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Includes: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Registration, Transportation, Meals, Marketing, Awards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24" marR="6582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$  </a:t>
                      </a:r>
                      <a:r>
                        <a:rPr lang="en-US" sz="2000" dirty="0">
                          <a:effectLst/>
                        </a:rPr>
                        <a:t>8,300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24" marR="65824" marT="0" marB="0" anchor="ctr"/>
                </a:tc>
              </a:tr>
              <a:tr h="6033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Second Regional Competition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24" marR="6582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Includes: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Registration, Travel, Marketing, Awards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24" marR="6582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$</a:t>
                      </a:r>
                      <a:r>
                        <a:rPr lang="en-US" sz="2000" dirty="0">
                          <a:effectLst/>
                        </a:rPr>
                        <a:t>14,800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24" marR="65824" marT="0" marB="0" anchor="ctr"/>
                </a:tc>
              </a:tr>
              <a:tr h="80849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Competition Robot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24" marR="6582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Includes: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Tools, Robot Parts, Field Elements, Safety Glasses, Shipping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24" marR="6582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$   </a:t>
                      </a:r>
                      <a:r>
                        <a:rPr lang="en-US" sz="2000" dirty="0">
                          <a:effectLst/>
                        </a:rPr>
                        <a:t>5,400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24" marR="65824" marT="0" marB="0" anchor="ctr"/>
                </a:tc>
              </a:tr>
              <a:tr h="6033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Practice Robot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24" marR="6582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Includes: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Drive Base and Miscellaneous costs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24" marR="6582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$   </a:t>
                      </a:r>
                      <a:r>
                        <a:rPr lang="en-US" sz="2000" dirty="0">
                          <a:effectLst/>
                        </a:rPr>
                        <a:t>2,100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24" marR="65824" marT="0" marB="0" anchor="ctr"/>
                </a:tc>
              </a:tr>
              <a:tr h="39823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Ruckus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24" marR="6582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Includes: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Registration, Transportation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24" marR="6582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$       </a:t>
                      </a:r>
                      <a:r>
                        <a:rPr lang="en-US" sz="2000" dirty="0">
                          <a:effectLst/>
                        </a:rPr>
                        <a:t>300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24" marR="65824" marT="0" marB="0" anchor="ctr"/>
                </a:tc>
              </a:tr>
              <a:tr h="10136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Community Outreach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24" marR="6582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Includes: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Sponsor two FLL teams, Booth Fees, Awards, End of Year Banquet, Food during build season, Prizes for games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24" marR="6582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$   </a:t>
                      </a:r>
                      <a:r>
                        <a:rPr lang="en-US" sz="2000" dirty="0">
                          <a:effectLst/>
                        </a:rPr>
                        <a:t>2,200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24" marR="65824" marT="0" marB="0" anchor="ctr"/>
                </a:tc>
              </a:tr>
              <a:tr h="6033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National Competition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24" marR="6582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Includes: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Registration, Shipping, Travel, Marketing, Awards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24" marR="6582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$</a:t>
                      </a:r>
                      <a:r>
                        <a:rPr lang="en-US" sz="2000" dirty="0">
                          <a:effectLst/>
                        </a:rPr>
                        <a:t>21,300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24" marR="65824" marT="0" marB="0" anchor="ctr"/>
                </a:tc>
              </a:tr>
              <a:tr h="1968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Total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24" marR="6582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24" marR="6582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$54,400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24" marR="65824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5400" dirty="0" smtClean="0">
                <a:solidFill>
                  <a:srgbClr val="FFFF00"/>
                </a:solidFill>
                <a:latin typeface="Britannic Bold" pitchFamily="34" charset="0"/>
              </a:rPr>
              <a:t>Become a Sponsor</a:t>
            </a:r>
            <a:endParaRPr lang="en-US" sz="5400" dirty="0">
              <a:solidFill>
                <a:srgbClr val="FFFF00"/>
              </a:solidFill>
              <a:latin typeface="Britannic Bold" pitchFamily="34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</a:pPr>
            <a:r>
              <a:rPr lang="en-US" dirty="0" smtClean="0"/>
              <a:t>Your Involvement</a:t>
            </a:r>
          </a:p>
          <a:p>
            <a:pPr>
              <a:buClrTx/>
            </a:pPr>
            <a:r>
              <a:rPr lang="en-US" dirty="0" smtClean="0"/>
              <a:t>Your Expertise</a:t>
            </a:r>
          </a:p>
          <a:p>
            <a:pPr>
              <a:buClrTx/>
            </a:pPr>
            <a:r>
              <a:rPr lang="en-US" dirty="0" smtClean="0"/>
              <a:t>Your Brain Power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81E35-F4EF-4253-9B4A-5A0ADE9DD2F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2" name="Picture 11" descr="3ofhearts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5909326"/>
            <a:ext cx="838200" cy="72392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6" name="Picture 15" descr="IMG_66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40200" y="3048000"/>
            <a:ext cx="47752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05000" y="3200400"/>
            <a:ext cx="4572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800" dirty="0" smtClean="0">
                <a:latin typeface="Berlin Sans FB" pitchFamily="34" charset="0"/>
              </a:rPr>
              <a:t>	</a:t>
            </a:r>
            <a:r>
              <a:rPr lang="en-US" sz="8800" dirty="0" smtClean="0">
                <a:latin typeface="Britannic Bold" pitchFamily="34" charset="0"/>
              </a:rPr>
              <a:t>Q &amp; A</a:t>
            </a:r>
          </a:p>
          <a:p>
            <a:pPr algn="ctr"/>
            <a:endParaRPr lang="en-US" sz="8800" dirty="0" smtClean="0">
              <a:latin typeface="Berlin Sans FB" pitchFamily="34" charset="0"/>
            </a:endParaRPr>
          </a:p>
          <a:p>
            <a:pPr algn="ctr"/>
            <a:r>
              <a:rPr lang="en-US" dirty="0" smtClean="0">
                <a:latin typeface="Berlin Sans FB" pitchFamily="34" charset="0"/>
              </a:rPr>
              <a:t>           </a:t>
            </a:r>
            <a:r>
              <a:rPr lang="en-US" sz="2000" b="1" dirty="0" smtClean="0"/>
              <a:t>Robin </a:t>
            </a:r>
            <a:r>
              <a:rPr lang="en-US" sz="2000" b="1" dirty="0" err="1" smtClean="0"/>
              <a:t>Willick</a:t>
            </a:r>
            <a:endParaRPr lang="en-US" sz="2000" b="1" dirty="0" smtClean="0"/>
          </a:p>
          <a:p>
            <a:pPr algn="ctr"/>
            <a:r>
              <a:rPr lang="en-US" sz="2000" b="1" dirty="0" smtClean="0"/>
              <a:t>               robin.willick@gmail.com</a:t>
            </a:r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81E35-F4EF-4253-9B4A-5A0ADE9DD2F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4" descr="Web_Banner_with_Black tshir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20624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1492</TotalTime>
  <Words>195</Words>
  <Application>Microsoft Office PowerPoint</Application>
  <PresentationFormat>On-screen Show (4:3)</PresentationFormat>
  <Paragraphs>75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Module</vt:lpstr>
      <vt:lpstr>PowerPoint Presentation</vt:lpstr>
      <vt:lpstr>What is FIRST?</vt:lpstr>
      <vt:lpstr>FIRST Students Are…</vt:lpstr>
      <vt:lpstr>Cougar Tech</vt:lpstr>
      <vt:lpstr>Competition</vt:lpstr>
      <vt:lpstr>What’s In It For You?</vt:lpstr>
      <vt:lpstr>Funding Needs for 2011-2012 Season</vt:lpstr>
      <vt:lpstr>Become a Sponsor</vt:lpstr>
      <vt:lpstr>PowerPoint Presentation</vt:lpstr>
    </vt:vector>
  </TitlesOfParts>
  <Company>Powered By Strategy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Ruth Weniger</dc:creator>
  <cp:lastModifiedBy>claudia</cp:lastModifiedBy>
  <cp:revision>23</cp:revision>
  <cp:lastPrinted>2011-08-24T22:20:22Z</cp:lastPrinted>
  <dcterms:created xsi:type="dcterms:W3CDTF">2011-04-05T17:21:46Z</dcterms:created>
  <dcterms:modified xsi:type="dcterms:W3CDTF">2012-01-13T19:34:00Z</dcterms:modified>
</cp:coreProperties>
</file>