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3" r:id="rId3"/>
    <p:sldId id="262" r:id="rId4"/>
    <p:sldId id="264" r:id="rId5"/>
    <p:sldId id="258" r:id="rId6"/>
    <p:sldId id="257" r:id="rId7"/>
    <p:sldId id="260" r:id="rId8"/>
    <p:sldId id="261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>
        <p:scale>
          <a:sx n="75" d="100"/>
          <a:sy n="75" d="100"/>
        </p:scale>
        <p:origin x="-117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66202-48A8-4055-A7C4-B67631112796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668EB-8E82-45A2-95A8-3E537CA09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CD0E2-2759-41CE-8ABA-E2765952A016}" type="datetimeFigureOut">
              <a:rPr lang="en-US" smtClean="0"/>
              <a:t>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526BC-ACE8-4B87-A6AC-AD85EB510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5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33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1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53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0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53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38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3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526BC-ACE8-4B87-A6AC-AD85EB5104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4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005503C-CEDF-4093-974F-5CFA0D8474FB}" type="datetimeFigureOut">
              <a:rPr lang="en-US" smtClean="0"/>
              <a:pPr/>
              <a:t>2/16/2012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08EBC6-7014-4ADC-B2D0-775DAB53C38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9248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What is a Mentor?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CougarTech Team 2228</a:t>
            </a:r>
          </a:p>
          <a:p>
            <a:r>
              <a:rPr lang="en-US" dirty="0" smtClean="0"/>
              <a:t>Learning Academy</a:t>
            </a:r>
          </a:p>
          <a:p>
            <a:r>
              <a:rPr lang="en-US" dirty="0" smtClean="0"/>
              <a:t>Mentor Workshop</a:t>
            </a:r>
          </a:p>
          <a:p>
            <a:r>
              <a:rPr lang="en-US" dirty="0" smtClean="0"/>
              <a:t>Saturday, August 20, 2011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143000"/>
            <a:ext cx="449580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Open Discussion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3976159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9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81000"/>
            <a:ext cx="21336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	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838200" y="3581400"/>
            <a:ext cx="2209800" cy="12222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66800" y="5029200"/>
            <a:ext cx="1828800" cy="1600200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52500" y="1676400"/>
            <a:ext cx="2095500" cy="181686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304800"/>
            <a:ext cx="21336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1752600"/>
            <a:ext cx="1981200" cy="1676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3352800" y="3581400"/>
            <a:ext cx="2286000" cy="12222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505200" y="5029200"/>
            <a:ext cx="1981200" cy="1603248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96000" y="304800"/>
            <a:ext cx="21336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791200" y="1752600"/>
            <a:ext cx="2209800" cy="1676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Flowchart: Preparation 14"/>
          <p:cNvSpPr/>
          <p:nvPr/>
        </p:nvSpPr>
        <p:spPr>
          <a:xfrm>
            <a:off x="5943600" y="3657600"/>
            <a:ext cx="2362200" cy="1222248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248400" y="5029200"/>
            <a:ext cx="1905000" cy="1603248"/>
          </a:xfrm>
          <a:prstGeom prst="flowChartAlternateProcess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58200" y="228600"/>
            <a:ext cx="304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Your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Thoughts</a:t>
            </a:r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191000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0"/>
            <a:ext cx="381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A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Mentor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I</a:t>
            </a:r>
          </a:p>
          <a:p>
            <a:r>
              <a:rPr lang="en-US" sz="2800" b="1" dirty="0" smtClean="0"/>
              <a:t>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One Perspective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18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Mentoring – developing insight to turn</a:t>
            </a:r>
            <a:br>
              <a:rPr lang="en-US" i="1" dirty="0" smtClean="0"/>
            </a:br>
            <a:r>
              <a:rPr lang="en-US" i="1" dirty="0" smtClean="0"/>
              <a:t>hindsight into foresight!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762250"/>
            <a:ext cx="3429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Mentor Isn’t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Terrifying Truths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609600"/>
            <a:ext cx="6725052" cy="3709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Muddled Befuddlement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forn2180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1532" y="1676400"/>
            <a:ext cx="4658868" cy="46689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Absence Abounding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amn5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1676400"/>
            <a:ext cx="3657600" cy="454360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Startlingly Sarcastic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aton160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6741" y="1615058"/>
            <a:ext cx="5647059" cy="4480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Oppressively Overbearing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jhan801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680972"/>
            <a:ext cx="4343400" cy="4719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F.I.R.S.T. Mentor Reminders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a winning team because we foster a learning environment</a:t>
            </a:r>
            <a:endParaRPr lang="en-US" dirty="0"/>
          </a:p>
          <a:p>
            <a:r>
              <a:rPr lang="en-US" dirty="0" smtClean="0"/>
              <a:t>We are Facilitators rather than Creators</a:t>
            </a:r>
          </a:p>
          <a:p>
            <a:r>
              <a:rPr lang="en-US" dirty="0" smtClean="0"/>
              <a:t>“Remember what’s important – the robot is of secondary concern, the students are primary.” </a:t>
            </a:r>
            <a:r>
              <a:rPr lang="en-US" dirty="0" err="1" smtClean="0"/>
              <a:t>Nemo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“Mentoring </a:t>
            </a:r>
            <a:r>
              <a:rPr lang="en-US" dirty="0"/>
              <a:t>is a brain to pick, an ear to listen, and a push in the </a:t>
            </a:r>
            <a:r>
              <a:rPr lang="en-US" dirty="0" smtClean="0"/>
              <a:t>right direction.” – John Crosby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IMG_64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810000"/>
            <a:ext cx="335280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981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fab">
  <a:themeElements>
    <a:clrScheme name="Custom 35">
      <a:dk1>
        <a:sysClr val="windowText" lastClr="000000"/>
      </a:dk1>
      <a:lt1>
        <a:sysClr val="window" lastClr="FFFFFF"/>
      </a:lt1>
      <a:dk2>
        <a:srgbClr val="000000"/>
      </a:dk2>
      <a:lt2>
        <a:srgbClr val="E4D9BE"/>
      </a:lt2>
      <a:accent1>
        <a:srgbClr val="E0B62E"/>
      </a:accent1>
      <a:accent2>
        <a:srgbClr val="E6632E"/>
      </a:accent2>
      <a:accent3>
        <a:srgbClr val="73C1C7"/>
      </a:accent3>
      <a:accent4>
        <a:srgbClr val="75964C"/>
      </a:accent4>
      <a:accent5>
        <a:srgbClr val="C78C45"/>
      </a:accent5>
      <a:accent6>
        <a:srgbClr val="BCA076"/>
      </a:accent6>
      <a:hlink>
        <a:srgbClr val="CF3B0D"/>
      </a:hlink>
      <a:folHlink>
        <a:srgbClr val="7E756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Prefab</Template>
  <TotalTime>1357</TotalTime>
  <Words>124</Words>
  <Application>Microsoft Office PowerPoint</Application>
  <PresentationFormat>On-screen Show (4:3)</PresentationFormat>
  <Paragraphs>43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Prefab</vt:lpstr>
      <vt:lpstr>What is a Mentor?</vt:lpstr>
      <vt:lpstr>PowerPoint Presentation</vt:lpstr>
      <vt:lpstr>One Perspective</vt:lpstr>
      <vt:lpstr>What a Mentor Isn’t</vt:lpstr>
      <vt:lpstr>Muddled Befuddlement</vt:lpstr>
      <vt:lpstr>Absence Abounding</vt:lpstr>
      <vt:lpstr>Startlingly Sarcastic</vt:lpstr>
      <vt:lpstr>Oppressively Overbearing</vt:lpstr>
      <vt:lpstr>F.I.R.S.T. Mentor Reminders</vt:lpstr>
      <vt:lpstr>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cblumenstock</dc:creator>
  <cp:lastModifiedBy>claudia</cp:lastModifiedBy>
  <cp:revision>16</cp:revision>
  <cp:lastPrinted>2011-08-20T11:11:43Z</cp:lastPrinted>
  <dcterms:created xsi:type="dcterms:W3CDTF">2011-08-17T19:18:36Z</dcterms:created>
  <dcterms:modified xsi:type="dcterms:W3CDTF">2012-02-16T14:11:58Z</dcterms:modified>
</cp:coreProperties>
</file>